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5" r:id="rId3"/>
  </p:sldMasterIdLst>
  <p:sldIdLst>
    <p:sldId id="256" r:id="rId4"/>
    <p:sldId id="276" r:id="rId5"/>
    <p:sldId id="265" r:id="rId6"/>
    <p:sldId id="270" r:id="rId7"/>
    <p:sldId id="269" r:id="rId8"/>
    <p:sldId id="271" r:id="rId9"/>
    <p:sldId id="257" r:id="rId10"/>
    <p:sldId id="266" r:id="rId11"/>
    <p:sldId id="268" r:id="rId12"/>
    <p:sldId id="258" r:id="rId13"/>
    <p:sldId id="260" r:id="rId14"/>
    <p:sldId id="272" r:id="rId15"/>
    <p:sldId id="275" r:id="rId16"/>
    <p:sldId id="273" r:id="rId17"/>
    <p:sldId id="262" r:id="rId18"/>
    <p:sldId id="263" r:id="rId19"/>
    <p:sldId id="274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47FF45-421E-4491-88E9-281C762BD9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A8668-4F78-4810-9C4B-77BF12DC13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DF99C-BBBF-4D4B-BC0C-CB96E2602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C2C11D-7966-452D-B88A-AA55EFA504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2281D-EF99-46F2-84FF-0B6F3E6DF1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3A056-EE95-4590-91DE-741A8B19C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D547F-411D-4373-83EF-AB085A03D5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36057-9AD1-4DEB-96E7-851D635421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FC9C1-02BF-4F8C-9491-FDE615D352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383BF-80EE-4745-8314-6C7812B0F8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53185-666D-480F-B926-94A114C700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FE8D8-B836-469C-9184-04525DFA67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56EC3-C150-45DD-8C7F-5557634605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58614-032A-437D-9034-9F2A16823A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1BC8A-7432-448E-9C64-D8DBD4BA28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99C420-4FF5-484D-ADC0-58F90AC87F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8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48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49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49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1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51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3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53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54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54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054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4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54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4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5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228D7F-90A4-4020-A4C1-7EE3CE5838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6" grpId="0"/>
      <p:bldP spid="2054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5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35F11-C739-4B5E-9F0B-4F8901ABEF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C717-138D-483C-894C-2F31969AD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E711-270D-43D0-BBA0-599BBF60E2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1C37A-425C-4C8B-A3E6-E00D51610F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316D8-126A-4539-B94A-984D518983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63711-8A40-4287-9173-ABECC06C69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5BAB8-8875-488E-A0F0-B37DB9EB2D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E781C-76CD-4472-8C86-A0A00DA9B8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102D3-1EC2-4B6D-9F47-EA0E2E958B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22795-9A8C-4437-BF67-7F5CE81791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9F9A7-3525-4DF7-8DCF-72B09ED86A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E618FA-C3AE-4273-9B52-BC810BCD4B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C9033D-DB59-44C7-81C0-95F7F76321F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02C06-A16C-4687-A655-1B5590F94E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2FD37-5E88-49BC-8C10-011C311EC0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07857-C476-45DE-B953-84E30B061D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0B5CD-8B77-4F34-BFD3-C0EE72D623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B209A-9438-4AA5-B3A7-B45D19625C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C7D61-F915-4147-A4EA-328341A62E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6BB01F-7E59-45A4-82F8-471396813DA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 advClick="0" advTm="6000">
    <p:wipe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0DDA8B0-5418-4363-B08F-47339109428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52" r:id="rId12"/>
  </p:sldLayoutIdLst>
  <p:transition spd="med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1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1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1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1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1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6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946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7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947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9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49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1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951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51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95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95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52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52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52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52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0CD6925-FB9B-4AC0-91DC-2BE92A82FF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47" r:id="rId12"/>
    <p:sldLayoutId id="2147483753" r:id="rId13"/>
  </p:sldLayoutIdLst>
  <p:transition spd="med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3" grpId="0"/>
      <p:bldP spid="19524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5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5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5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5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5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4;&#1077;&#1090;&#1089;&#1090;&#1074;&#1086;%20-%20&#1101;&#1090;&#1086;%20&#1103;%20&#1080;%20&#1090;&#109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772400" cy="1470025"/>
          </a:xfrm>
        </p:spPr>
        <p:txBody>
          <a:bodyPr/>
          <a:lstStyle/>
          <a:p>
            <a:r>
              <a:rPr lang="ru-RU" sz="4800"/>
              <a:t>Международный Женский День – 8 Марта!!!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2060575"/>
            <a:ext cx="4787900" cy="4797425"/>
          </a:xfrm>
        </p:spPr>
        <p:txBody>
          <a:bodyPr/>
          <a:lstStyle/>
          <a:p>
            <a:r>
              <a:rPr lang="ru-RU" dirty="0"/>
              <a:t>С первой капелью,</a:t>
            </a:r>
          </a:p>
          <a:p>
            <a:r>
              <a:rPr lang="ru-RU" dirty="0"/>
              <a:t> Последней метелью, </a:t>
            </a:r>
          </a:p>
          <a:p>
            <a:r>
              <a:rPr lang="ru-RU" dirty="0"/>
              <a:t>С праздником</a:t>
            </a:r>
          </a:p>
          <a:p>
            <a:r>
              <a:rPr lang="ru-RU" dirty="0"/>
              <a:t>Юной весны! </a:t>
            </a:r>
          </a:p>
          <a:p>
            <a:r>
              <a:rPr lang="ru-RU" dirty="0"/>
              <a:t>Вас поздравляем,</a:t>
            </a:r>
          </a:p>
          <a:p>
            <a:r>
              <a:rPr lang="ru-RU" dirty="0"/>
              <a:t>Сердечно желая: </a:t>
            </a:r>
          </a:p>
          <a:p>
            <a:r>
              <a:rPr lang="ru-RU" dirty="0"/>
              <a:t>Счастья, здоровья,</a:t>
            </a:r>
          </a:p>
          <a:p>
            <a:r>
              <a:rPr lang="ru-RU" dirty="0"/>
              <a:t>удач, красоты!!! </a:t>
            </a:r>
          </a:p>
        </p:txBody>
      </p:sp>
      <p:pic>
        <p:nvPicPr>
          <p:cNvPr id="2055" name="Picture 7" descr="100_1660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50825" y="1916113"/>
            <a:ext cx="43418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Детство - это я и 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477125" cy="177800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6248" y="1600200"/>
            <a:ext cx="4857751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Ци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ф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smtClean="0">
                <a:solidFill>
                  <a:srgbClr val="FF0000"/>
                </a:solidFill>
              </a:rPr>
              <a:t>лм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err="1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err="1" smtClean="0">
                <a:solidFill>
                  <a:srgbClr val="FF0000"/>
                </a:solidFill>
              </a:rPr>
              <a:t>й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ци</a:t>
            </a:r>
            <a:r>
              <a:rPr lang="ru-RU" sz="2400" dirty="0" smtClean="0">
                <a:solidFill>
                  <a:srgbClr val="FF0000"/>
                </a:solidFill>
              </a:rPr>
              <a:t> м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Мад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smtClean="0">
                <a:solidFill>
                  <a:srgbClr val="FF0000"/>
                </a:solidFill>
              </a:rPr>
              <a:t>! 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err="1" smtClean="0">
                <a:solidFill>
                  <a:srgbClr val="FF0000"/>
                </a:solidFill>
              </a:rPr>
              <a:t>й</a:t>
            </a:r>
            <a:r>
              <a:rPr lang="ru-RU" sz="2400" dirty="0" smtClean="0">
                <a:solidFill>
                  <a:srgbClr val="FF0000"/>
                </a:solidFill>
              </a:rPr>
              <a:t> м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</a:rPr>
              <a:t>Фид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</a:rPr>
              <a:t>ци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тухгин</a:t>
            </a:r>
            <a:r>
              <a:rPr lang="ru-RU" sz="2400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smtClean="0">
                <a:solidFill>
                  <a:srgbClr val="FF0000"/>
                </a:solidFill>
              </a:rPr>
              <a:t>  с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</a:rPr>
              <a:t>ф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err="1" smtClean="0">
                <a:solidFill>
                  <a:srgbClr val="FF0000"/>
                </a:solidFill>
              </a:rPr>
              <a:t>кк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err="1" smtClean="0">
                <a:solidFill>
                  <a:srgbClr val="FF0000"/>
                </a:solidFill>
              </a:rPr>
              <a:t>ндз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err="1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smtClean="0">
                <a:solidFill>
                  <a:srgbClr val="FF0000"/>
                </a:solidFill>
              </a:rPr>
              <a:t>гад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син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err="1" smtClean="0">
                <a:solidFill>
                  <a:srgbClr val="FF0000"/>
                </a:solidFill>
              </a:rPr>
              <a:t>рх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err="1" smtClean="0">
                <a:solidFill>
                  <a:srgbClr val="FF0000"/>
                </a:solidFill>
              </a:rPr>
              <a:t>сс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err="1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æ</a:t>
            </a:r>
            <a:r>
              <a:rPr lang="ru-RU" sz="2400" dirty="0" err="1" smtClean="0">
                <a:solidFill>
                  <a:srgbClr val="FF0000"/>
                </a:solidFill>
              </a:rPr>
              <a:t>з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зин</a:t>
            </a:r>
            <a:r>
              <a:rPr lang="ru-RU" sz="2400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XP\Рабочий стол\914c883356ef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28624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XP\Рабочий стол\914c883356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28624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UserXP\Рабочий стол\914c883356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28624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365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71546"/>
            <a:ext cx="4968875" cy="4662504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С теплом!   </a:t>
            </a:r>
          </a:p>
          <a:p>
            <a:pPr>
              <a:buFontTx/>
              <a:buNone/>
            </a:pPr>
            <a:r>
              <a:rPr lang="ru-RU" sz="2800" dirty="0"/>
              <a:t>С надеждами!</a:t>
            </a:r>
          </a:p>
          <a:p>
            <a:pPr>
              <a:buFontTx/>
              <a:buNone/>
            </a:pPr>
            <a:r>
              <a:rPr lang="ru-RU" sz="2800" dirty="0"/>
              <a:t>С мимозами! </a:t>
            </a:r>
          </a:p>
          <a:p>
            <a:pPr>
              <a:buFontTx/>
              <a:buNone/>
            </a:pPr>
            <a:r>
              <a:rPr lang="ru-RU" sz="2800" dirty="0"/>
              <a:t>С прекрасным</a:t>
            </a:r>
          </a:p>
          <a:p>
            <a:pPr>
              <a:buFontTx/>
              <a:buNone/>
            </a:pPr>
            <a:r>
              <a:rPr lang="ru-RU" sz="2800" dirty="0"/>
              <a:t>праздником весны! </a:t>
            </a:r>
          </a:p>
        </p:txBody>
      </p:sp>
      <p:pic>
        <p:nvPicPr>
          <p:cNvPr id="9" name="Picture 2" descr="C:\Documents and Settings\UserXP\Рабочий стол\50040705_72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857232"/>
            <a:ext cx="521497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за\Рабочий стол\8 марта презентация\цвет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0"/>
            <a:ext cx="4325931" cy="6715147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type="body" sz="half" idx="2"/>
          </p:nvPr>
        </p:nvSpPr>
        <p:spPr>
          <a:xfrm>
            <a:off x="142844" y="2255837"/>
            <a:ext cx="5143504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Сегодня праздник – самый лучший,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Сегодня праздник – наших мам.</a:t>
            </a: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Ушли подальше злые тучи,</a:t>
            </a: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И солнце улыбнулось нам!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за\Рабочий стол\8 марта презентация\ко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0"/>
            <a:ext cx="8258204" cy="22320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/>
              <a:t>Пусть этот праздник - ДЕНЬ </a:t>
            </a:r>
            <a:r>
              <a:rPr lang="ru-RU" sz="2800" dirty="0" smtClean="0"/>
              <a:t>8 Марта </a:t>
            </a:r>
            <a:endParaRPr lang="ru-RU" sz="2800" dirty="0"/>
          </a:p>
          <a:p>
            <a:pPr algn="ctr">
              <a:buFont typeface="Wingdings" pitchFamily="2" charset="2"/>
              <a:buNone/>
            </a:pPr>
            <a:r>
              <a:rPr lang="ru-RU" sz="2800" dirty="0"/>
              <a:t>В душе оставит добрый след! 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/>
              <a:t>Здоровья, счастья, долгих лет!!! </a:t>
            </a:r>
          </a:p>
        </p:txBody>
      </p:sp>
      <p:pic>
        <p:nvPicPr>
          <p:cNvPr id="37895" name="Picture 7" descr="P10105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857364"/>
            <a:ext cx="8750331" cy="4857760"/>
          </a:xfrm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572008"/>
            <a:ext cx="7772400" cy="192722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Тебе от всей души желаю я: </a:t>
            </a:r>
            <a:br>
              <a:rPr lang="ru-RU" sz="2800" dirty="0"/>
            </a:br>
            <a:r>
              <a:rPr lang="ru-RU" sz="2800" dirty="0"/>
              <a:t>Быть солнечной, как этот день весенний, </a:t>
            </a:r>
            <a:br>
              <a:rPr lang="ru-RU" sz="2800" dirty="0"/>
            </a:br>
            <a:r>
              <a:rPr lang="ru-RU" sz="2800" dirty="0"/>
              <a:t>Иди по жизни радуясь, любя, </a:t>
            </a:r>
            <a:br>
              <a:rPr lang="ru-RU" sz="2800" dirty="0"/>
            </a:br>
            <a:r>
              <a:rPr lang="ru-RU" sz="2800" dirty="0"/>
              <a:t>Встречай улыбкой каждое мгновенье!!!</a:t>
            </a:r>
            <a:r>
              <a:rPr lang="ru-RU" sz="3800" dirty="0"/>
              <a:t> </a:t>
            </a:r>
          </a:p>
        </p:txBody>
      </p:sp>
      <p:pic>
        <p:nvPicPr>
          <p:cNvPr id="5" name="Picture 2" descr="C:\Documents and Settings\UserXP\Рабочий стол\mother-and-ba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52"/>
            <a:ext cx="585791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за\Рабочий стол\8 марта презентация\картинка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429684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UserXP\Рабочий стол\cvet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за\Рабочий стол\8 марта презентация\картина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XP\Рабочий стол\1282632085_www.open.az-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51117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0"/>
            <a:ext cx="3571900" cy="471490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Мамочка! 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 праздником 8 Марта!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28662" y="3286124"/>
            <a:ext cx="7772400" cy="17367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subTitle" idx="1"/>
          </p:nvPr>
        </p:nvSpPr>
        <p:spPr>
          <a:xfrm>
            <a:off x="1000100" y="285728"/>
            <a:ext cx="8286808" cy="17526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Нур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абони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силгойм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err="1" smtClean="0">
                <a:solidFill>
                  <a:srgbClr val="FF0000"/>
                </a:solidFill>
              </a:rPr>
              <a:t>гт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smtClean="0">
                <a:solidFill>
                  <a:srgbClr val="FF0000"/>
                </a:solidFill>
              </a:rPr>
              <a:t> б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err="1" smtClean="0">
                <a:solidFill>
                  <a:srgbClr val="FF0000"/>
                </a:solidFill>
              </a:rPr>
              <a:t>р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err="1" smtClean="0">
                <a:solidFill>
                  <a:srgbClr val="FF0000"/>
                </a:solidFill>
              </a:rPr>
              <a:t>гбон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æрцуд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err="1" smtClean="0">
                <a:solidFill>
                  <a:srgbClr val="FF0000"/>
                </a:solidFill>
              </a:rPr>
              <a:t>й</a:t>
            </a:r>
            <a:r>
              <a:rPr lang="ru-RU" sz="36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Æрветет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бер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æнзти,-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err="1" smtClean="0">
                <a:solidFill>
                  <a:srgbClr val="FF0000"/>
                </a:solidFill>
              </a:rPr>
              <a:t>р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err="1" smtClean="0">
                <a:solidFill>
                  <a:srgbClr val="FF0000"/>
                </a:solidFill>
              </a:rPr>
              <a:t>гб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err="1" smtClean="0">
                <a:solidFill>
                  <a:srgbClr val="FF0000"/>
                </a:solidFill>
              </a:rPr>
              <a:t>нтт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р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err="1" smtClean="0">
                <a:solidFill>
                  <a:srgbClr val="FF0000"/>
                </a:solidFill>
              </a:rPr>
              <a:t>сугъд</a:t>
            </a:r>
            <a:r>
              <a:rPr lang="en-US" sz="3600" b="1" dirty="0" smtClean="0">
                <a:solidFill>
                  <a:srgbClr val="FF0000"/>
                </a:solidFill>
              </a:rPr>
              <a:t>æ</a:t>
            </a:r>
            <a:r>
              <a:rPr lang="ru-RU" sz="3600" b="1" dirty="0" err="1" smtClean="0">
                <a:solidFill>
                  <a:srgbClr val="FF0000"/>
                </a:solidFill>
              </a:rPr>
              <a:t>й</a:t>
            </a:r>
            <a:r>
              <a:rPr lang="ru-RU" sz="3600" b="1" dirty="0" smtClean="0">
                <a:solidFill>
                  <a:srgbClr val="FF0000"/>
                </a:solidFill>
              </a:rPr>
              <a:t>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928934"/>
            <a:ext cx="828518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за\Рабочий стол\8 марта презентация\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786710" cy="15716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крепко поцелую,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Обниму её родную.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Очень я люблю её!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-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солнышко моё!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Аза\Рабочий стол\8 марта презентация\соба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7686" y="3214686"/>
            <a:ext cx="4572032" cy="3357586"/>
          </a:xfrm>
          <a:prstGeom prst="rect">
            <a:avLst/>
          </a:prstGeom>
          <a:noFill/>
        </p:spPr>
      </p:pic>
      <p:pic>
        <p:nvPicPr>
          <p:cNvPr id="1026" name="Picture 2" descr="C:\Documents and Settings\Аза\Рабочий стол\8 марта презентация\карт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143272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92138"/>
          </a:xfrm>
        </p:spPr>
        <p:txBody>
          <a:bodyPr/>
          <a:lstStyle/>
          <a:p>
            <a:r>
              <a:rPr lang="ru-RU" sz="4000"/>
              <a:t>ПОЗДРАВЛЯЕМ!!! 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076700"/>
            <a:ext cx="8007350" cy="2520950"/>
          </a:xfrm>
        </p:spPr>
        <p:txBody>
          <a:bodyPr/>
          <a:lstStyle/>
          <a:p>
            <a:r>
              <a:rPr lang="ru-RU"/>
              <a:t>Снег последний под лучами тает, </a:t>
            </a:r>
          </a:p>
          <a:p>
            <a:r>
              <a:rPr lang="ru-RU"/>
              <a:t>День 8 Марта наступает, </a:t>
            </a:r>
          </a:p>
          <a:p>
            <a:r>
              <a:rPr lang="ru-RU"/>
              <a:t>Пусть он вместе с солнцем и весной </a:t>
            </a:r>
          </a:p>
          <a:p>
            <a:r>
              <a:rPr lang="ru-RU"/>
              <a:t>Счастье, радость принесет с собой!!! </a:t>
            </a:r>
          </a:p>
        </p:txBody>
      </p:sp>
      <p:pic>
        <p:nvPicPr>
          <p:cNvPr id="6148" name="Picture 4" descr="j02849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836613"/>
            <a:ext cx="4824412" cy="33131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XP\Рабочий стол\26e0e42864dc50dd6e196caca407dc60_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UserXP\Рабочий стол\2253424_9f325f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0" y="4929188"/>
            <a:ext cx="47926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33CC"/>
                </a:solidFill>
                <a:latin typeface="Calibri" pitchFamily="34" charset="0"/>
              </a:rPr>
              <a:t>8 </a:t>
            </a:r>
            <a:r>
              <a:rPr lang="ru-RU" sz="9600" i="1">
                <a:solidFill>
                  <a:srgbClr val="FF33CC"/>
                </a:solidFill>
                <a:latin typeface="Calibri" pitchFamily="34" charset="0"/>
              </a:rPr>
              <a:t>марта</a:t>
            </a:r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889</TotalTime>
  <Words>230</Words>
  <Application>Microsoft Office PowerPoint</Application>
  <PresentationFormat>Экран (4:3)</PresentationFormat>
  <Paragraphs>50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Разрез</vt:lpstr>
      <vt:lpstr>Трава</vt:lpstr>
      <vt:lpstr>Круги</vt:lpstr>
      <vt:lpstr>Международный Женский День – 8 Марта!!! </vt:lpstr>
      <vt:lpstr>Слайд 2</vt:lpstr>
      <vt:lpstr>Слайд 3</vt:lpstr>
      <vt:lpstr>Слайд 4</vt:lpstr>
      <vt:lpstr>Слайд 5</vt:lpstr>
      <vt:lpstr>                                                              Я Маму крепко поцелую,                                Обниму её родную.                                Очень я люблю её!                                Мама -  солнышко моё!</vt:lpstr>
      <vt:lpstr>ПОЗДРАВЛЯЕМ!!!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Тебе от всей души желаю я:  Быть солнечной, как этот день весенний,  Иди по жизни радуясь, любя,  Встречай улыбкой каждое мгновенье!!! </vt:lpstr>
      <vt:lpstr>Слайд 17</vt:lpstr>
      <vt:lpstr>Слайд 18</vt:lpstr>
    </vt:vector>
  </TitlesOfParts>
  <Company>Навсегда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Женский День – 8 Марта!!! </dc:title>
  <dc:creator>Наташка</dc:creator>
  <cp:lastModifiedBy>Admin</cp:lastModifiedBy>
  <cp:revision>88</cp:revision>
  <dcterms:created xsi:type="dcterms:W3CDTF">2010-02-16T18:24:04Z</dcterms:created>
  <dcterms:modified xsi:type="dcterms:W3CDTF">2013-03-07T05:32:39Z</dcterms:modified>
</cp:coreProperties>
</file>