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0" r:id="rId4"/>
    <p:sldId id="272" r:id="rId5"/>
    <p:sldId id="266" r:id="rId6"/>
    <p:sldId id="278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5" autoAdjust="0"/>
    <p:restoredTop sz="94660"/>
  </p:normalViewPr>
  <p:slideViewPr>
    <p:cSldViewPr>
      <p:cViewPr varScale="1">
        <p:scale>
          <a:sx n="69" d="100"/>
          <a:sy n="69" d="100"/>
        </p:scale>
        <p:origin x="-139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305EC-69D6-4E5F-A9CC-335D48B64805}" type="datetimeFigureOut">
              <a:rPr lang="ru-RU" smtClean="0"/>
              <a:pPr/>
              <a:t>07.12.2014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EDD92-5A09-4040-B34E-BCE1F871BB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chool9.okis.ru/" TargetMode="External"/><Relationship Id="rId2" Type="http://schemas.openxmlformats.org/officeDocument/2006/relationships/hyperlink" Target="http://onliner.ucoz.net/inde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motra.ru/" TargetMode="External"/><Relationship Id="rId4" Type="http://schemas.openxmlformats.org/officeDocument/2006/relationships/hyperlink" Target="http://school9.ok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928935"/>
            <a:ext cx="7772400" cy="1714512"/>
          </a:xfrm>
        </p:spPr>
        <p:txBody>
          <a:bodyPr/>
          <a:lstStyle/>
          <a:p>
            <a:r>
              <a:rPr lang="ru-RU" b="1" dirty="0" smtClean="0"/>
              <a:t>ДОРОЖНАЯ ТАБЛИЦА УМНОЖЕНИЯ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0298" y="4714884"/>
            <a:ext cx="6400800" cy="2143116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ct val="50000"/>
              </a:spcBef>
            </a:pPr>
            <a:r>
              <a:rPr lang="ru-RU" b="1" dirty="0" smtClean="0">
                <a:solidFill>
                  <a:schemeClr val="tx1"/>
                </a:solidFill>
              </a:rPr>
              <a:t>Докучаева Лилия Ивановна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tx1"/>
                </a:solidFill>
              </a:rPr>
              <a:t>учитель начальных классов               </a:t>
            </a:r>
          </a:p>
          <a:p>
            <a:pPr>
              <a:spcBef>
                <a:spcPct val="50000"/>
              </a:spcBef>
            </a:pPr>
            <a:r>
              <a:rPr lang="ru-RU" dirty="0" smtClean="0">
                <a:solidFill>
                  <a:schemeClr val="tx1"/>
                </a:solidFill>
              </a:rPr>
              <a:t> МБОУ  </a:t>
            </a:r>
            <a:r>
              <a:rPr lang="ru-RU" dirty="0" err="1" smtClean="0">
                <a:solidFill>
                  <a:schemeClr val="tx1"/>
                </a:solidFill>
              </a:rPr>
              <a:t>Вязьма-Брянской</a:t>
            </a:r>
            <a:r>
              <a:rPr lang="ru-RU" dirty="0" smtClean="0">
                <a:solidFill>
                  <a:schemeClr val="tx1"/>
                </a:solidFill>
              </a:rPr>
              <a:t> СОШ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имени Героя Российской  Федерации А. В. </a:t>
            </a:r>
            <a:r>
              <a:rPr lang="ru-RU" dirty="0" err="1" smtClean="0">
                <a:solidFill>
                  <a:schemeClr val="tx1"/>
                </a:solidFill>
              </a:rPr>
              <a:t>Пуцыкина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Вяземского района Смоленской области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2013 год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8196" y="142852"/>
            <a:ext cx="2328646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362380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00166" y="4429132"/>
            <a:ext cx="128520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 l="13780" t="3675" r="9055" b="4199"/>
          <a:stretch>
            <a:fillRect/>
          </a:stretch>
        </p:blipFill>
        <p:spPr bwMode="auto">
          <a:xfrm>
            <a:off x="714348" y="357166"/>
            <a:ext cx="7813279" cy="581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312" y="214290"/>
            <a:ext cx="830652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268" t="3436" r="3024" b="6872"/>
          <a:stretch>
            <a:fillRect/>
          </a:stretch>
        </p:blipFill>
        <p:spPr bwMode="auto">
          <a:xfrm>
            <a:off x="214282" y="642918"/>
            <a:ext cx="8791273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14290"/>
            <a:ext cx="6353191" cy="631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14290"/>
            <a:ext cx="6072230" cy="6897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«светофор»  -   «носитель света», «несущий свет»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643721" cy="498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721521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en-US" dirty="0" smtClean="0"/>
              <a:t>2http://avtobip.ru</a:t>
            </a:r>
            <a:endParaRPr lang="ru-RU" dirty="0" smtClean="0"/>
          </a:p>
          <a:p>
            <a:r>
              <a:rPr lang="en-US" dirty="0" smtClean="0"/>
              <a:t>http://www.shaonline.ru</a:t>
            </a:r>
            <a:endParaRPr lang="ru-RU" dirty="0" smtClean="0"/>
          </a:p>
          <a:p>
            <a:r>
              <a:rPr lang="en-US" dirty="0" smtClean="0"/>
              <a:t>3http://alaty.ru</a:t>
            </a:r>
            <a:endParaRPr lang="ru-RU" dirty="0" smtClean="0"/>
          </a:p>
          <a:p>
            <a:r>
              <a:rPr lang="en-US" dirty="0" smtClean="0"/>
              <a:t>4 http://povarenkino-oy.ucoz.ru </a:t>
            </a:r>
            <a:endParaRPr lang="ru-RU" dirty="0" smtClean="0"/>
          </a:p>
          <a:p>
            <a:r>
              <a:rPr lang="en-US" dirty="0" smtClean="0"/>
              <a:t>5</a:t>
            </a:r>
            <a:r>
              <a:rPr lang="ru-RU" dirty="0" smtClean="0"/>
              <a:t> </a:t>
            </a:r>
            <a:r>
              <a:rPr lang="en-US" dirty="0" smtClean="0">
                <a:hlinkClick r:id="rId2"/>
              </a:rPr>
              <a:t>http://onliner.ucoz.net/index </a:t>
            </a:r>
            <a:r>
              <a:rPr lang="en-US" dirty="0" smtClean="0">
                <a:hlinkClick r:id="rId3"/>
              </a:rPr>
              <a:t>s.ru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http://school9.oki</a:t>
            </a:r>
            <a:endParaRPr lang="ru-RU" dirty="0" smtClean="0"/>
          </a:p>
          <a:p>
            <a:r>
              <a:rPr lang="en-US" smtClean="0"/>
              <a:t>6</a:t>
            </a:r>
            <a:r>
              <a:rPr lang="en-US" smtClean="0">
                <a:hlinkClick r:id="rId5"/>
              </a:rPr>
              <a:t>http</a:t>
            </a:r>
            <a:r>
              <a:rPr lang="en-US" dirty="0" smtClean="0">
                <a:hlinkClick r:id="rId5"/>
              </a:rPr>
              <a:t>://smotra.ru</a:t>
            </a:r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66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ДОРОЖНАЯ ТАБЛИЦА УМНОЖЕНИЯ</vt:lpstr>
      <vt:lpstr>Слайд 2</vt:lpstr>
      <vt:lpstr>Слайд 3</vt:lpstr>
      <vt:lpstr>Слайд 4</vt:lpstr>
      <vt:lpstr>Слайд 5</vt:lpstr>
      <vt:lpstr>«светофор»  -   «носитель света», «несущий свет»</vt:lpstr>
      <vt:lpstr>Слайд 7</vt:lpstr>
    </vt:vector>
  </TitlesOfParts>
  <Company>XP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ПДД</dc:title>
  <dc:creator>Админ ПК</dc:creator>
  <cp:lastModifiedBy>Admin</cp:lastModifiedBy>
  <cp:revision>43</cp:revision>
  <dcterms:created xsi:type="dcterms:W3CDTF">2013-11-03T02:46:48Z</dcterms:created>
  <dcterms:modified xsi:type="dcterms:W3CDTF">2014-12-07T14:23:26Z</dcterms:modified>
</cp:coreProperties>
</file>