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74" r:id="rId5"/>
    <p:sldId id="263" r:id="rId6"/>
    <p:sldId id="262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5" autoAdjust="0"/>
    <p:restoredTop sz="94660"/>
  </p:normalViewPr>
  <p:slideViewPr>
    <p:cSldViewPr>
      <p:cViewPr varScale="1">
        <p:scale>
          <a:sx n="69" d="100"/>
          <a:sy n="69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tkovd.ucoz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928935"/>
            <a:ext cx="7772400" cy="1714512"/>
          </a:xfrm>
        </p:spPr>
        <p:txBody>
          <a:bodyPr/>
          <a:lstStyle/>
          <a:p>
            <a:r>
              <a:rPr lang="ru-RU" b="1" dirty="0" smtClean="0"/>
              <a:t>ДОРОЖНАЯ ТАБЛИЦА УМНОЖЕНИЯ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14884"/>
            <a:ext cx="6400800" cy="214311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Докучаева Лилия Ивановна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1"/>
                </a:solidFill>
              </a:rPr>
              <a:t>учитель начальных классов               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1"/>
                </a:solidFill>
              </a:rPr>
              <a:t> МБОУ  </a:t>
            </a:r>
            <a:r>
              <a:rPr lang="ru-RU" dirty="0" err="1" smtClean="0">
                <a:solidFill>
                  <a:schemeClr val="tx1"/>
                </a:solidFill>
              </a:rPr>
              <a:t>Вязьма-Брянской</a:t>
            </a:r>
            <a:r>
              <a:rPr lang="ru-RU" dirty="0" smtClean="0">
                <a:solidFill>
                  <a:schemeClr val="tx1"/>
                </a:solidFill>
              </a:rPr>
              <a:t> СОШ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имени Героя Российской  Федерации А. В. </a:t>
            </a:r>
            <a:r>
              <a:rPr lang="ru-RU" dirty="0" err="1" smtClean="0">
                <a:solidFill>
                  <a:schemeClr val="tx1"/>
                </a:solidFill>
              </a:rPr>
              <a:t>Пуцыкина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Вяземского района Смоленской области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2013 год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8196" y="142852"/>
            <a:ext cx="2328646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62380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429132"/>
            <a:ext cx="12852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946127"/>
            <a:ext cx="7829576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Правил дорожных на свете немало,</a:t>
            </a:r>
          </a:p>
          <a:p>
            <a:pPr>
              <a:buNone/>
            </a:pPr>
            <a:r>
              <a:rPr lang="ru-RU" dirty="0" smtClean="0"/>
              <a:t>Все бы их выучить вам не мешало,</a:t>
            </a:r>
          </a:p>
          <a:p>
            <a:pPr>
              <a:buNone/>
            </a:pPr>
            <a:r>
              <a:rPr lang="ru-RU" dirty="0" smtClean="0"/>
              <a:t>Но основные правила движения</a:t>
            </a:r>
          </a:p>
          <a:p>
            <a:pPr>
              <a:buNone/>
            </a:pPr>
            <a:r>
              <a:rPr lang="ru-RU" dirty="0" smtClean="0"/>
              <a:t>Знать вы должны, как таблицу умножения.</a:t>
            </a:r>
          </a:p>
          <a:p>
            <a:pPr>
              <a:buNone/>
            </a:pPr>
            <a:r>
              <a:rPr lang="ru-RU" dirty="0" smtClean="0"/>
              <a:t>Правила дорожного движения - </a:t>
            </a:r>
          </a:p>
          <a:p>
            <a:pPr>
              <a:buNone/>
            </a:pPr>
            <a:r>
              <a:rPr lang="ru-RU" dirty="0" smtClean="0"/>
              <a:t>Это часть Таблицы Умножения: </a:t>
            </a:r>
          </a:p>
          <a:p>
            <a:pPr>
              <a:buNone/>
            </a:pPr>
            <a:r>
              <a:rPr lang="ru-RU" dirty="0" smtClean="0"/>
              <a:t>Нужно всем участникам движения </a:t>
            </a:r>
          </a:p>
          <a:p>
            <a:pPr>
              <a:buNone/>
            </a:pPr>
            <a:r>
              <a:rPr lang="ru-RU" dirty="0" smtClean="0"/>
              <a:t>Соблюдать Законы Уважения!                                                            </a:t>
            </a:r>
            <a:r>
              <a:rPr lang="ru-RU" sz="2200" dirty="0" smtClean="0"/>
              <a:t>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200" dirty="0" smtClean="0"/>
              <a:t>                                                                                    (Андрей Усачев)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5039"/>
          <a:stretch>
            <a:fillRect/>
          </a:stretch>
        </p:blipFill>
        <p:spPr bwMode="auto">
          <a:xfrm>
            <a:off x="857224" y="500042"/>
            <a:ext cx="7715304" cy="56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329998" cy="635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780" y="214290"/>
            <a:ext cx="843906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80" cy="604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28"/>
            <a:ext cx="7901014" cy="692948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en-US" dirty="0" smtClean="0"/>
              <a:t>http://alyonushka29.ucoz.ru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http://etkovd.ucoz.ru</a:t>
            </a:r>
            <a:endParaRPr lang="en-US" dirty="0" smtClean="0"/>
          </a:p>
          <a:p>
            <a:r>
              <a:rPr lang="ru-RU" dirty="0" smtClean="0"/>
              <a:t>3</a:t>
            </a:r>
            <a:r>
              <a:rPr lang="en-US" dirty="0" smtClean="0"/>
              <a:t>http://gabrielli.bestpersons.ru</a:t>
            </a:r>
          </a:p>
          <a:p>
            <a:r>
              <a:rPr lang="ru-RU" dirty="0" smtClean="0"/>
              <a:t>4</a:t>
            </a:r>
            <a:r>
              <a:rPr lang="en-US" dirty="0" smtClean="0"/>
              <a:t> http://alyonushka29.ucoz.ru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en-US" dirty="0" smtClean="0"/>
              <a:t> http://pdd-dou473.ucoz.ru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en-US" dirty="0" smtClean="0"/>
              <a:t>http://bestgarden.ucoz.ru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100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ДОРОЖНАЯ ТАБЛИЦА УМНОЖЕНИЯ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XP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ПДД</dc:title>
  <dc:creator>Админ ПК</dc:creator>
  <cp:lastModifiedBy>Admin</cp:lastModifiedBy>
  <cp:revision>42</cp:revision>
  <dcterms:created xsi:type="dcterms:W3CDTF">2013-11-03T02:46:48Z</dcterms:created>
  <dcterms:modified xsi:type="dcterms:W3CDTF">2014-12-07T14:14:13Z</dcterms:modified>
</cp:coreProperties>
</file>