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73" r:id="rId13"/>
    <p:sldId id="274" r:id="rId14"/>
    <p:sldId id="275" r:id="rId15"/>
    <p:sldId id="262" r:id="rId16"/>
    <p:sldId id="263" r:id="rId17"/>
    <p:sldId id="260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829B-BBCE-4F5B-95DA-5ED1EEE412B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B29F-FD8D-44A5-BD7F-65D7BB975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zauda.ru/" TargetMode="External"/><Relationship Id="rId3" Type="http://schemas.openxmlformats.org/officeDocument/2006/relationships/hyperlink" Target="http://automnenie.com.ua/" TargetMode="External"/><Relationship Id="rId7" Type="http://schemas.openxmlformats.org/officeDocument/2006/relationships/hyperlink" Target="http://www.car2.ru/" TargetMode="External"/><Relationship Id="rId2" Type="http://schemas.openxmlformats.org/officeDocument/2006/relationships/hyperlink" Target="http://auto-dnevnik.com/do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oner35.ru/" TargetMode="External"/><Relationship Id="rId5" Type="http://schemas.openxmlformats.org/officeDocument/2006/relationships/hyperlink" Target="http://avtodorflot.ru/" TargetMode="External"/><Relationship Id="rId4" Type="http://schemas.openxmlformats.org/officeDocument/2006/relationships/hyperlink" Target="http://www.dospbd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928934"/>
            <a:ext cx="5857916" cy="1470025"/>
          </a:xfrm>
        </p:spPr>
        <p:txBody>
          <a:bodyPr/>
          <a:lstStyle/>
          <a:p>
            <a:r>
              <a:rPr lang="ru-RU" b="1" dirty="0" smtClean="0"/>
              <a:t>ДОРОЖНЫЕ ЗНАКИ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6500826" cy="264318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ru-RU" sz="3400" b="1" dirty="0" smtClean="0">
                <a:solidFill>
                  <a:schemeClr val="tx1"/>
                </a:solidFill>
              </a:rPr>
              <a:t>Докучаева Лилия Ивановна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учитель начальных классов              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 МБОУ  </a:t>
            </a:r>
            <a:r>
              <a:rPr lang="ru-RU" dirty="0" err="1" smtClean="0">
                <a:solidFill>
                  <a:schemeClr val="tx1"/>
                </a:solidFill>
              </a:rPr>
              <a:t>Вязьма-Брянской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имени Героя Российской  Федерации А. В. </a:t>
            </a:r>
            <a:r>
              <a:rPr lang="ru-RU" dirty="0" err="1" smtClean="0">
                <a:solidFill>
                  <a:schemeClr val="tx1"/>
                </a:solidFill>
              </a:rPr>
              <a:t>Пуцыкина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Вяземского района Смоленской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2013 год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b="13498"/>
          <a:stretch>
            <a:fillRect/>
          </a:stretch>
        </p:blipFill>
        <p:spPr bwMode="auto">
          <a:xfrm>
            <a:off x="0" y="3929066"/>
            <a:ext cx="3143272" cy="248106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1258" y="214290"/>
            <a:ext cx="16065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b="5039"/>
          <a:stretch>
            <a:fillRect/>
          </a:stretch>
        </p:blipFill>
        <p:spPr bwMode="auto">
          <a:xfrm>
            <a:off x="142844" y="214290"/>
            <a:ext cx="2571768" cy="30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/>
          <a:srcRect l="9449" t="20063" r="2835" b="11002"/>
          <a:stretch>
            <a:fillRect/>
          </a:stretch>
        </p:blipFill>
        <p:spPr bwMode="auto">
          <a:xfrm>
            <a:off x="2786050" y="214290"/>
            <a:ext cx="4457822" cy="25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«Движение запрещено»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Запрещается движение всех транспортных средств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Этот знак ну очень строгий, </a:t>
            </a:r>
          </a:p>
          <a:p>
            <a:pPr>
              <a:buNone/>
            </a:pPr>
            <a:r>
              <a:rPr lang="ru-RU" dirty="0" smtClean="0"/>
              <a:t>Коль стоит он на дороге. </a:t>
            </a:r>
          </a:p>
          <a:p>
            <a:pPr>
              <a:buNone/>
            </a:pPr>
            <a:r>
              <a:rPr lang="ru-RU" dirty="0" smtClean="0"/>
              <a:t>Говорит он нам: "Друзья, </a:t>
            </a:r>
          </a:p>
          <a:p>
            <a:pPr>
              <a:buNone/>
            </a:pPr>
            <a:r>
              <a:rPr lang="ru-RU" dirty="0" smtClean="0"/>
              <a:t>Ездить здесь совсем нельзя!"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(О.Емельянова)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285860"/>
            <a:ext cx="2428860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«Пересечение с велосипедной дорожкой»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3000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Знак пересечения </a:t>
            </a:r>
          </a:p>
          <a:p>
            <a:pPr>
              <a:buNone/>
            </a:pPr>
            <a:r>
              <a:rPr lang="ru-RU" dirty="0" smtClean="0"/>
              <a:t>С велодорожкой. </a:t>
            </a:r>
          </a:p>
          <a:p>
            <a:pPr>
              <a:buNone/>
            </a:pPr>
            <a:r>
              <a:rPr lang="ru-RU" dirty="0" smtClean="0"/>
              <a:t>Добавьте внимания </a:t>
            </a:r>
          </a:p>
          <a:p>
            <a:pPr>
              <a:buNone/>
            </a:pPr>
            <a:r>
              <a:rPr lang="ru-RU" dirty="0" smtClean="0"/>
              <a:t>Хотя бы немножко.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(</a:t>
            </a:r>
            <a:r>
              <a:rPr lang="ru-RU" sz="2400" dirty="0" err="1" smtClean="0"/>
              <a:t>А.Вайнер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808" y="1785927"/>
            <a:ext cx="28845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«Прочие опасности»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Замечательный Знак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Восклицательный Знак!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 Значит, можно здесь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Кричать,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Петь,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Шуметь,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Озорничать?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Если бегать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Босиком!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Если ехать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ветерком!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Отвечают люди строго: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 Здесь опасная дорога.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Очень просит знак дорожный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Ехать тихо, осторожно.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b="35182"/>
          <a:stretch>
            <a:fillRect/>
          </a:stretch>
        </p:blipFill>
        <p:spPr bwMode="auto">
          <a:xfrm>
            <a:off x="5286380" y="2263760"/>
            <a:ext cx="3500442" cy="28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«Подача звуковых сигналов запрещена»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Тихо! Слушайте, друзья,-</a:t>
            </a:r>
          </a:p>
          <a:p>
            <a:pPr>
              <a:buNone/>
            </a:pPr>
            <a:r>
              <a:rPr lang="ru-RU" dirty="0" smtClean="0"/>
              <a:t>Здесь сигнал давать нельзя!</a:t>
            </a:r>
          </a:p>
          <a:p>
            <a:pPr>
              <a:buNone/>
            </a:pPr>
            <a:r>
              <a:rPr lang="ru-RU" dirty="0" smtClean="0"/>
              <a:t>Тут нужна, тут нужна</a:t>
            </a:r>
          </a:p>
          <a:p>
            <a:pPr>
              <a:buNone/>
            </a:pPr>
            <a:r>
              <a:rPr lang="ru-RU" dirty="0" smtClean="0"/>
              <a:t>Тишина, тишина…</a:t>
            </a: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b="50770"/>
          <a:stretch>
            <a:fillRect/>
          </a:stretch>
        </p:blipFill>
        <p:spPr bwMode="auto">
          <a:xfrm>
            <a:off x="5072066" y="3000372"/>
            <a:ext cx="3714762" cy="350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«Опасный поворот»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Предупреждает этот знак, </a:t>
            </a:r>
          </a:p>
          <a:p>
            <a:pPr>
              <a:buNone/>
            </a:pPr>
            <a:r>
              <a:rPr lang="ru-RU" dirty="0" smtClean="0"/>
              <a:t>Что у дороги здесь зигзаг,</a:t>
            </a:r>
          </a:p>
          <a:p>
            <a:pPr>
              <a:buNone/>
            </a:pPr>
            <a:r>
              <a:rPr lang="ru-RU" dirty="0" smtClean="0"/>
              <a:t>И впереди машину ждёт,</a:t>
            </a:r>
          </a:p>
          <a:p>
            <a:pPr>
              <a:buNone/>
            </a:pPr>
            <a:r>
              <a:rPr lang="ru-RU" dirty="0" smtClean="0"/>
              <a:t>Крутой, опасный поворот.</a:t>
            </a:r>
          </a:p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b="24282"/>
          <a:stretch>
            <a:fillRect/>
          </a:stretch>
        </p:blipFill>
        <p:spPr bwMode="auto">
          <a:xfrm>
            <a:off x="2504396" y="3643314"/>
            <a:ext cx="6410994" cy="28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«Дорожные работы»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Нарисован человек.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Землю роет человек.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Почему проезда нету?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Может быть, здесь ищут клад?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старинные монеты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сундуке большом лежат?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Их сюда, наверно, встарь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Спрятал очень жадный царь.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Мне сказали: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—  Что ты, что ты!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Здесь дорожные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b="33746"/>
          <a:stretch>
            <a:fillRect/>
          </a:stretch>
        </p:blipFill>
        <p:spPr bwMode="auto">
          <a:xfrm>
            <a:off x="6000760" y="4214818"/>
            <a:ext cx="2819400" cy="24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«Круговое движение»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—  Отчего бы это вдруг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Стрелки дружно встали в круг?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И машины друг за другом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Мчатся весело по кругу.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Что такое,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 самом деле,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Словно мы на карусели!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—  Мы на площади с тобой,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Здесь дороги нет прямой.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429000"/>
            <a:ext cx="3286135" cy="311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«Железнодорожный переезд со шлагбаумом»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Вот так знак!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Глазам не верю: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Для чего здесь батарея?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Помогает ли движенью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Паровое отопленье?!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Может быть, зимою вьюжной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Здесь шоферам греться нужно?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Почему же в летний зной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Знак не сняли с мостовой?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Оказалось, этот знак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Говорит шоферу так: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Здесь шлагбаум — переезд.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Подожди — пройдет экспресс.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(Я. </a:t>
            </a:r>
            <a:r>
              <a:rPr kumimoji="0" lang="ru-RU" sz="3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Пишумов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2279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14488"/>
            <a:ext cx="345525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929486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1</a:t>
            </a:r>
            <a:r>
              <a:rPr lang="en-US" sz="3400" dirty="0" smtClean="0"/>
              <a:t>http://classruk.samohvalovichi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http://900igr.net/kartinki</a:t>
            </a:r>
            <a:endParaRPr lang="ru-RU" sz="3400" dirty="0" smtClean="0"/>
          </a:p>
          <a:p>
            <a:pPr lvl="0">
              <a:buNone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http://www.forchel.ru</a:t>
            </a:r>
          </a:p>
          <a:p>
            <a:pPr>
              <a:buNone/>
            </a:pPr>
            <a:r>
              <a:rPr lang="en-US" sz="3400" dirty="0" smtClean="0">
                <a:hlinkClick r:id="rId2"/>
              </a:rPr>
              <a:t>http://auto-dnevnik.com/docs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/>
            <a:r>
              <a:rPr lang="en-US" sz="3400" dirty="0" smtClean="0">
                <a:latin typeface="Arial" pitchFamily="34" charset="0"/>
              </a:rPr>
              <a:t>2http://lib.znaimo.com.ua</a:t>
            </a:r>
          </a:p>
          <a:p>
            <a:pPr lvl="0"/>
            <a:r>
              <a:rPr lang="en-US" sz="3400" dirty="0" smtClean="0">
                <a:latin typeface="Arial" pitchFamily="34" charset="0"/>
              </a:rPr>
              <a:t>3 </a:t>
            </a:r>
            <a:r>
              <a:rPr lang="en-US" sz="3400" dirty="0" smtClean="0">
                <a:latin typeface="Arial" pitchFamily="34" charset="0"/>
                <a:hlinkClick r:id="rId3"/>
              </a:rPr>
              <a:t>http://automnenie.com.ua</a:t>
            </a:r>
            <a:endParaRPr lang="en-US" sz="3400" dirty="0" smtClean="0">
              <a:latin typeface="Arial" pitchFamily="34" charset="0"/>
            </a:endParaRPr>
          </a:p>
          <a:p>
            <a:pPr lvl="0"/>
            <a:r>
              <a:rPr lang="en-US" sz="3400" dirty="0" smtClean="0">
                <a:latin typeface="Arial" pitchFamily="34" charset="0"/>
              </a:rPr>
              <a:t>4 </a:t>
            </a:r>
            <a:r>
              <a:rPr lang="en-US" sz="3400" dirty="0" smtClean="0">
                <a:latin typeface="Arial" pitchFamily="34" charset="0"/>
                <a:hlinkClick r:id="rId4"/>
              </a:rPr>
              <a:t>http://www.dospbdd.ru</a:t>
            </a:r>
            <a:endParaRPr lang="en-US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5 </a:t>
            </a:r>
            <a:r>
              <a:rPr lang="en-US" sz="3400" dirty="0" smtClean="0">
                <a:latin typeface="Arial" pitchFamily="34" charset="0"/>
              </a:rPr>
              <a:t>http://stroyarsenal.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6 </a:t>
            </a:r>
            <a:r>
              <a:rPr lang="en-US" sz="3400" dirty="0" smtClean="0">
                <a:latin typeface="Arial" pitchFamily="34" charset="0"/>
              </a:rPr>
              <a:t>http://www.dubaser.ru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7 </a:t>
            </a:r>
            <a:r>
              <a:rPr lang="en-US" sz="3400" dirty="0" smtClean="0">
                <a:latin typeface="Arial" pitchFamily="34" charset="0"/>
                <a:hlinkClick r:id="rId5"/>
              </a:rPr>
              <a:t>http://</a:t>
            </a:r>
            <a:r>
              <a:rPr lang="en-US" sz="3400" dirty="0" smtClean="0">
                <a:latin typeface="Arial" pitchFamily="34" charset="0"/>
                <a:hlinkClick r:id="rId5"/>
              </a:rPr>
              <a:t>avtodorflot.ru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8-11 </a:t>
            </a:r>
            <a:r>
              <a:rPr lang="en-US" sz="3400" dirty="0" smtClean="0">
                <a:latin typeface="Arial" pitchFamily="34" charset="0"/>
              </a:rPr>
              <a:t>http://etkovd.ucoz.ru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12</a:t>
            </a:r>
            <a:r>
              <a:rPr lang="en-US" sz="3400" dirty="0" smtClean="0">
                <a:latin typeface="Arial" pitchFamily="34" charset="0"/>
              </a:rPr>
              <a:t>http://www.bolshoyvopros.ru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13 </a:t>
            </a:r>
            <a:r>
              <a:rPr lang="en-US" sz="3400" dirty="0" smtClean="0">
                <a:latin typeface="Arial" pitchFamily="34" charset="0"/>
              </a:rPr>
              <a:t>http://www.dorstroy21.ru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14 </a:t>
            </a:r>
            <a:r>
              <a:rPr lang="en-US" sz="3400" dirty="0" smtClean="0">
                <a:latin typeface="Arial" pitchFamily="34" charset="0"/>
                <a:hlinkClick r:id="rId6"/>
              </a:rPr>
              <a:t>http://pioner35.ru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15 </a:t>
            </a:r>
            <a:r>
              <a:rPr lang="en-US" sz="3400" dirty="0" smtClean="0">
                <a:latin typeface="Arial" pitchFamily="34" charset="0"/>
                <a:hlinkClick r:id="rId7"/>
              </a:rPr>
              <a:t>http://www.car2.ru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16 </a:t>
            </a:r>
            <a:r>
              <a:rPr lang="en-US" sz="3400" dirty="0" smtClean="0">
                <a:latin typeface="Arial" pitchFamily="34" charset="0"/>
                <a:hlinkClick r:id="rId8"/>
              </a:rPr>
              <a:t>http://zauda.ru</a:t>
            </a:r>
            <a:endParaRPr lang="ru-RU" sz="3400" dirty="0" smtClean="0">
              <a:latin typeface="Arial" pitchFamily="34" charset="0"/>
            </a:endParaRPr>
          </a:p>
          <a:p>
            <a:pPr lvl="0"/>
            <a:r>
              <a:rPr lang="ru-RU" sz="3400" dirty="0" smtClean="0">
                <a:latin typeface="Arial" pitchFamily="34" charset="0"/>
              </a:rPr>
              <a:t>17 </a:t>
            </a:r>
            <a:r>
              <a:rPr lang="en-US" sz="3400" dirty="0" smtClean="0">
                <a:latin typeface="Arial" pitchFamily="34" charset="0"/>
              </a:rPr>
              <a:t>http://pdd.online.ua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Город, в котором с тобой мы живём</a:t>
            </a:r>
          </a:p>
          <a:p>
            <a:pPr>
              <a:buNone/>
            </a:pPr>
            <a:r>
              <a:rPr lang="ru-RU" dirty="0" smtClean="0"/>
              <a:t>Можно по праву сравнить с букварем</a:t>
            </a:r>
          </a:p>
          <a:p>
            <a:pPr>
              <a:buNone/>
            </a:pPr>
            <a:r>
              <a:rPr lang="ru-RU" dirty="0" smtClean="0"/>
              <a:t>Азбукой улиц, проспектов, дорог</a:t>
            </a:r>
          </a:p>
          <a:p>
            <a:pPr>
              <a:buNone/>
            </a:pPr>
            <a:r>
              <a:rPr lang="ru-RU" dirty="0" smtClean="0"/>
              <a:t>Город все время дает нам урок.</a:t>
            </a:r>
          </a:p>
          <a:p>
            <a:pPr>
              <a:buNone/>
            </a:pPr>
            <a:r>
              <a:rPr lang="ru-RU" dirty="0" smtClean="0"/>
              <a:t>Вот она - азбука над головой:</a:t>
            </a:r>
          </a:p>
          <a:p>
            <a:pPr>
              <a:buNone/>
            </a:pPr>
            <a:r>
              <a:rPr lang="ru-RU" dirty="0" smtClean="0"/>
              <a:t>Знаки мы видим повсюду с тобой.</a:t>
            </a:r>
          </a:p>
          <a:p>
            <a:pPr>
              <a:buNone/>
            </a:pPr>
            <a:r>
              <a:rPr lang="ru-RU" dirty="0" smtClean="0"/>
              <a:t>Азбуку города помни всегда,</a:t>
            </a:r>
          </a:p>
          <a:p>
            <a:pPr>
              <a:buNone/>
            </a:pPr>
            <a:r>
              <a:rPr lang="ru-RU" dirty="0" smtClean="0"/>
              <a:t>Чтоб не случилась с тобою беда.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630" y="2786059"/>
            <a:ext cx="2731369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«Пешеходный переход»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хочу спросить про знак.</a:t>
            </a:r>
          </a:p>
          <a:p>
            <a:pPr>
              <a:buNone/>
            </a:pPr>
            <a:r>
              <a:rPr lang="ru-RU" dirty="0" smtClean="0"/>
              <a:t>Нарисован знак вот так:</a:t>
            </a:r>
          </a:p>
          <a:p>
            <a:pPr>
              <a:buNone/>
            </a:pPr>
            <a:r>
              <a:rPr lang="ru-RU" dirty="0" smtClean="0"/>
              <a:t>В треугольнике – человек.</a:t>
            </a:r>
          </a:p>
          <a:p>
            <a:pPr>
              <a:buNone/>
            </a:pPr>
            <a:r>
              <a:rPr lang="ru-RU" dirty="0" smtClean="0"/>
              <a:t>Он идет куда-то.</a:t>
            </a:r>
          </a:p>
          <a:p>
            <a:pPr>
              <a:buNone/>
            </a:pPr>
            <a:r>
              <a:rPr lang="ru-RU" dirty="0" smtClean="0"/>
              <a:t>Что это за знак?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6814"/>
          <a:stretch>
            <a:fillRect/>
          </a:stretch>
        </p:blipFill>
        <p:spPr bwMode="auto">
          <a:xfrm>
            <a:off x="3503179" y="3643314"/>
            <a:ext cx="54182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«Движение на велосипедах запрещено»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Шёл я в гости в детский сад,</a:t>
            </a:r>
          </a:p>
          <a:p>
            <a:pPr>
              <a:buNone/>
            </a:pPr>
            <a:r>
              <a:rPr lang="ru-RU" dirty="0" smtClean="0"/>
              <a:t>И увидел такой знак.</a:t>
            </a:r>
          </a:p>
          <a:p>
            <a:pPr>
              <a:buNone/>
            </a:pPr>
            <a:r>
              <a:rPr lang="ru-RU" dirty="0" smtClean="0"/>
              <a:t>Красный круг, внутри – велосипед,</a:t>
            </a:r>
          </a:p>
          <a:p>
            <a:pPr>
              <a:buNone/>
            </a:pPr>
            <a:r>
              <a:rPr lang="ru-RU" dirty="0" smtClean="0"/>
              <a:t>Ничего другого нет.</a:t>
            </a:r>
          </a:p>
          <a:p>
            <a:pPr>
              <a:buNone/>
            </a:pPr>
            <a:r>
              <a:rPr lang="ru-RU" dirty="0" smtClean="0"/>
              <a:t>Что это за знак?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4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«Велосипедная дорожка»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Синий круг, внутри – велосипед,</a:t>
            </a:r>
          </a:p>
          <a:p>
            <a:pPr>
              <a:buNone/>
            </a:pPr>
            <a:r>
              <a:rPr lang="ru-RU" dirty="0" smtClean="0"/>
              <a:t>Ничего другого нет.</a:t>
            </a:r>
          </a:p>
          <a:p>
            <a:pPr>
              <a:buNone/>
            </a:pPr>
            <a:r>
              <a:rPr lang="ru-RU" dirty="0" smtClean="0"/>
              <a:t>Что это за знак?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571880" cy="35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«Движение мотоциклов запрещено»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Круг, внутри – мотоциклист.</a:t>
            </a:r>
          </a:p>
          <a:p>
            <a:pPr>
              <a:buNone/>
            </a:pPr>
            <a:r>
              <a:rPr lang="ru-RU" dirty="0" smtClean="0"/>
              <a:t>Может, цирковой артист?</a:t>
            </a:r>
          </a:p>
          <a:p>
            <a:pPr>
              <a:buNone/>
            </a:pPr>
            <a:r>
              <a:rPr lang="ru-RU" dirty="0" smtClean="0"/>
              <a:t>Что это за знак?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14620"/>
            <a:ext cx="3571880" cy="35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«Железнодорожный переезд без шлагбаума»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Белый треугольник, красная кайма.</a:t>
            </a:r>
          </a:p>
          <a:p>
            <a:pPr>
              <a:buNone/>
            </a:pPr>
            <a:r>
              <a:rPr lang="ru-RU" dirty="0" smtClean="0"/>
              <a:t>Чудный паровозик с дымом у окна.</a:t>
            </a:r>
          </a:p>
          <a:p>
            <a:pPr>
              <a:buNone/>
            </a:pPr>
            <a:r>
              <a:rPr lang="ru-RU" dirty="0" smtClean="0"/>
              <a:t>Кто из вас подскажет, что это за знак?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00438"/>
            <a:ext cx="353836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«Дети»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детишек добрый друг,</a:t>
            </a:r>
          </a:p>
          <a:p>
            <a:pPr>
              <a:buNone/>
            </a:pPr>
            <a:r>
              <a:rPr lang="ru-RU" dirty="0" smtClean="0"/>
              <a:t>Я их жизни охраняю.</a:t>
            </a:r>
          </a:p>
          <a:p>
            <a:pPr>
              <a:buNone/>
            </a:pPr>
            <a:r>
              <a:rPr lang="ru-RU" dirty="0" smtClean="0"/>
              <a:t>Рядом школа, детский сад -</a:t>
            </a:r>
          </a:p>
          <a:p>
            <a:pPr>
              <a:buNone/>
            </a:pPr>
            <a:r>
              <a:rPr lang="ru-RU" dirty="0" smtClean="0"/>
              <a:t>Всех вокруг предупреждаю.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876"/>
            <a:ext cx="3508169" cy="308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«Въезд запрещен»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Запрещается въезд всех транспортных средств в данном направлении.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49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Тормози водитель. Стой! </a:t>
            </a:r>
          </a:p>
          <a:p>
            <a:pPr>
              <a:buNone/>
            </a:pPr>
            <a:r>
              <a:rPr lang="ru-RU" dirty="0" smtClean="0"/>
              <a:t> Знак - запрет перед тобой. </a:t>
            </a:r>
          </a:p>
          <a:p>
            <a:pPr>
              <a:buNone/>
            </a:pPr>
            <a:r>
              <a:rPr lang="ru-RU" dirty="0" smtClean="0"/>
              <a:t>Самый строгий этот знак, </a:t>
            </a:r>
          </a:p>
          <a:p>
            <a:pPr>
              <a:buNone/>
            </a:pPr>
            <a:r>
              <a:rPr lang="ru-RU" dirty="0" smtClean="0"/>
              <a:t>Чтоб не въехал ты впросак. </a:t>
            </a:r>
          </a:p>
          <a:p>
            <a:pPr>
              <a:buNone/>
            </a:pPr>
            <a:r>
              <a:rPr lang="ru-RU" dirty="0" smtClean="0"/>
              <a:t>Должен знак ты соблюдать, </a:t>
            </a:r>
          </a:p>
          <a:p>
            <a:pPr>
              <a:buNone/>
            </a:pPr>
            <a:r>
              <a:rPr lang="ru-RU" dirty="0" smtClean="0"/>
              <a:t>«Под кирпич» не заезжать.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(</a:t>
            </a:r>
            <a:r>
              <a:rPr lang="ru-RU" sz="2400" dirty="0" err="1" smtClean="0"/>
              <a:t>А.Вайнер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57364"/>
            <a:ext cx="2681304" cy="26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722</Words>
  <Application>Microsoft Office PowerPoint</Application>
  <PresentationFormat>Экран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ДОРОЖНЫЕ ЗНАКИ</vt:lpstr>
      <vt:lpstr>Слайд 2</vt:lpstr>
      <vt:lpstr>«Пешеходный переход»</vt:lpstr>
      <vt:lpstr>«Движение на велосипедах запрещено»</vt:lpstr>
      <vt:lpstr>«Велосипедная дорожка»</vt:lpstr>
      <vt:lpstr>«Движение мотоциклов запрещено»</vt:lpstr>
      <vt:lpstr>«Железнодорожный переезд без шлагбаума»</vt:lpstr>
      <vt:lpstr>«Дети»</vt:lpstr>
      <vt:lpstr>«Въезд запрещен»  Запрещается въезд всех транспортных средств в данном направлении.</vt:lpstr>
      <vt:lpstr>«Движение запрещено»  Запрещается движение всех транспортных средств.</vt:lpstr>
      <vt:lpstr>«Пересечение с велосипедной дорожкой»</vt:lpstr>
      <vt:lpstr>«Прочие опасности»</vt:lpstr>
      <vt:lpstr>«Подача звуковых сигналов запрещена»</vt:lpstr>
      <vt:lpstr>«Опасный поворот» </vt:lpstr>
      <vt:lpstr>«Дорожные работы»</vt:lpstr>
      <vt:lpstr>«Круговое движение»</vt:lpstr>
      <vt:lpstr>«Железнодорожный переезд со шлагбаумом»</vt:lpstr>
      <vt:lpstr>Слайд 18</vt:lpstr>
    </vt:vector>
  </TitlesOfParts>
  <Company>XP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</dc:title>
  <dc:creator>Админ ПК</dc:creator>
  <cp:lastModifiedBy>Админ ПК</cp:lastModifiedBy>
  <cp:revision>36</cp:revision>
  <dcterms:created xsi:type="dcterms:W3CDTF">2013-11-03T03:58:03Z</dcterms:created>
  <dcterms:modified xsi:type="dcterms:W3CDTF">2013-11-12T00:58:35Z</dcterms:modified>
</cp:coreProperties>
</file>