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FA37-EFF6-46CD-9A72-64A2C702260D}" type="datetimeFigureOut">
              <a:rPr lang="ru-RU" smtClean="0"/>
              <a:t>31.03.2010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D7C9-003F-4D36-90FA-04DA5A73FF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оделки\2x5-бумажные цветы.files\r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5387975"/>
            <a:ext cx="7772400" cy="1470025"/>
          </a:xfrm>
        </p:spPr>
        <p:txBody>
          <a:bodyPr/>
          <a:lstStyle/>
          <a:p>
            <a:pPr algn="r"/>
            <a:r>
              <a:rPr lang="ru-RU" b="1" i="1" dirty="0" smtClean="0">
                <a:solidFill>
                  <a:srgbClr val="002060"/>
                </a:solidFill>
              </a:rPr>
              <a:t>Бумажные цветы</a:t>
            </a:r>
            <a:br>
              <a:rPr lang="ru-RU" b="1" i="1" dirty="0" smtClean="0">
                <a:solidFill>
                  <a:srgbClr val="002060"/>
                </a:solidFill>
              </a:rPr>
            </a:b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РОМАШКИ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700" dirty="0" smtClean="0"/>
              <a:t>Эти красивые, но очень простые в изготовлении ромашки могут стать украшением детского праздника, детской комнаты, подарочной коробки ...</a:t>
            </a:r>
            <a:br>
              <a:rPr lang="ru-RU" sz="2700" dirty="0" smtClean="0"/>
            </a:br>
            <a:r>
              <a:rPr lang="ru-RU" sz="2700" dirty="0" smtClean="0"/>
              <a:t>Из жёлтого картона вырежьте два одинаковых круга диаметром около 10-12 см. Из обычной белой бумаги формата А4 нарежьте  длинные полоски шириной около 2-2.5 см. На один цветок понадобится 10-12 полосок. Концы полосок склейте, но полоску не перегибайте. У вас должны получиться "капельки" или петельки. Готовые петли расположите по краю одного круга, промажьте клеем и наложите второй круг. Такой цветок можно подвесить на ниточке  или двухсторонним скотчем за серединку приклеить  к стене. Удачи!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100" name="Picture 4" descr="D:\Мои документы\поделки\2x5-бумажные цветы.files\r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214950"/>
            <a:ext cx="1409700" cy="1419226"/>
          </a:xfrm>
          <a:prstGeom prst="rect">
            <a:avLst/>
          </a:prstGeom>
          <a:noFill/>
        </p:spPr>
      </p:pic>
      <p:pic>
        <p:nvPicPr>
          <p:cNvPr id="4102" name="Picture 6" descr="D:\Мои документы\поделки\2x5-бумажные цветы.files\r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286388"/>
            <a:ext cx="1409700" cy="1419226"/>
          </a:xfrm>
          <a:prstGeom prst="rect">
            <a:avLst/>
          </a:prstGeom>
          <a:noFill/>
        </p:spPr>
      </p:pic>
      <p:pic>
        <p:nvPicPr>
          <p:cNvPr id="4104" name="Picture 8" descr="D:\Мои документы\поделки\2x5-бумажные цветы.files\r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1071538" cy="1078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Бумажные цветы </vt:lpstr>
      <vt:lpstr>РОМАШКИ  Эти красивые, но очень простые в изготовлении ромашки могут стать украшением детского праздника, детской комнаты, подарочной коробки ... Из жёлтого картона вырежьте два одинаковых круга диаметром около 10-12 см. Из обычной белой бумаги формата А4 нарежьте  длинные полоски шириной около 2-2.5 см. На один цветок понадобится 10-12 полосок. Концы полосок склейте, но полоску не перегибайте. У вас должны получиться "капельки" или петельки. Готовые петли расположите по краю одного круга, промажьте клеем и наложите второй круг. Такой цветок можно подвесить на ниточке  или двухсторонним скотчем за серединку приклеить  к стене. Удачи! 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Бумажные цветы </dc:title>
  <dc:creator>User</dc:creator>
  <cp:lastModifiedBy>User</cp:lastModifiedBy>
  <cp:revision>1</cp:revision>
  <dcterms:created xsi:type="dcterms:W3CDTF">2010-03-31T18:01:43Z</dcterms:created>
  <dcterms:modified xsi:type="dcterms:W3CDTF">2010-03-31T18:06:31Z</dcterms:modified>
</cp:coreProperties>
</file>