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3DD74-7BE7-49E8-B31C-F993B828A169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B3451-9F48-423C-8639-95FAE9FF9A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Мастер-класс "Панно РОЗЫ"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omskmaster.ucoz.ru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25760"/>
            <a:ext cx="7858180" cy="5972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tomskmaster.ucoz.ru/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269300" cy="62984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14290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Покрасила тесто гуашью зеленой и красной, краску добавляла прямо в тесто, разминала. Тесто стало не таким крутым, поэтому добавила еще муки.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6386" name="Picture 2" descr="http://tomskmaster.ucoz.ru/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150009"/>
            <a:ext cx="7215238" cy="54956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omskmaster.ucoz.ru/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244444" cy="62795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tomskmaster.ucoz.ru/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4648"/>
            <a:ext cx="8275551" cy="6303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14290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Также остальные. </a:t>
            </a:r>
            <a:r>
              <a:rPr lang="ru-RU" dirty="0" err="1" smtClean="0"/>
              <a:t>Черенки-раскатала</a:t>
            </a:r>
            <a:r>
              <a:rPr lang="ru-RU" dirty="0" smtClean="0"/>
              <a:t> колбаску, раздавила, отрезала ножом лишнее, оставив ровную полоску.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785794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Взяла ее с двух концов и закрутила. Таких 3. Смазала фон, куда решила прилепить, и сами черенки. Прилепила. Скатала шарик из красного теста.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458" name="Picture 2" descr="http://tomskmaster.ucoz.ru/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602330"/>
            <a:ext cx="6572296" cy="5005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14290"/>
            <a:ext cx="70009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Закрутила лепешку до конца. Чуть развела лепестки. Смазала розу и место, куда леплю ее, прилепила. Так и другие.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482" name="Picture 2" descr="http://tomskmaster.ucoz.ru/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906644"/>
            <a:ext cx="6811730" cy="5165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136339"/>
            <a:ext cx="74295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середину лепим зеленую лепешку, чтобы середина возвышалась. И на нее лепим розы и листики, делая композицию круглой. Вот, что получилось. Пусть сохнет.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P.S. Буду сушить на воздухе. </a:t>
            </a:r>
            <a:r>
              <a:rPr lang="ru-RU" b="1" dirty="0" smtClean="0"/>
              <a:t>Много тонких </a:t>
            </a:r>
            <a:r>
              <a:rPr lang="ru-RU" b="1" dirty="0" err="1" smtClean="0"/>
              <a:t>деталей</a:t>
            </a:r>
            <a:r>
              <a:rPr lang="ru-RU" dirty="0" err="1" smtClean="0"/>
              <a:t>-либо</a:t>
            </a:r>
            <a:r>
              <a:rPr lang="ru-RU" dirty="0" smtClean="0"/>
              <a:t> сразу выпекать, либо на воздухе, </a:t>
            </a:r>
            <a:r>
              <a:rPr lang="ru-RU" b="1" dirty="0" smtClean="0"/>
              <a:t>совмещать нельзя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131</Words>
  <Application>Microsoft Office PowerPoint</Application>
  <PresentationFormat>Экран (4:3)</PresentationFormat>
  <Paragraphs>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Мастер-класс "Панно РОЗЫ"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"Панно РОЗЫ"</dc:title>
  <dc:creator>Вика</dc:creator>
  <cp:lastModifiedBy>Вика</cp:lastModifiedBy>
  <cp:revision>1</cp:revision>
  <dcterms:created xsi:type="dcterms:W3CDTF">2011-02-16T17:21:52Z</dcterms:created>
  <dcterms:modified xsi:type="dcterms:W3CDTF">2011-02-16T17:28:24Z</dcterms:modified>
</cp:coreProperties>
</file>