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7BED-348E-4682-BF79-A55428DB94C6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9ADC3-B5F0-4D2C-9F5B-D1F75B5D93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http://im3-tub-ru.yandex.net/i?id=262553861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28680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g1.liveinternet.ru/images/attach/c/9/105/194/105194789_large_4171694_mir_bydyshe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USSR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COMPUTER</cp:lastModifiedBy>
  <cp:revision>2</cp:revision>
  <dcterms:created xsi:type="dcterms:W3CDTF">2014-01-09T20:36:22Z</dcterms:created>
  <dcterms:modified xsi:type="dcterms:W3CDTF">2014-01-09T20:41:28Z</dcterms:modified>
</cp:coreProperties>
</file>