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E00E-949E-45ED-92A7-42E1AE83F51B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8783-DFCC-4954-9F46-584D3FF96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E00E-949E-45ED-92A7-42E1AE83F51B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8783-DFCC-4954-9F46-584D3FF96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E00E-949E-45ED-92A7-42E1AE83F51B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8783-DFCC-4954-9F46-584D3FF96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E00E-949E-45ED-92A7-42E1AE83F51B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8783-DFCC-4954-9F46-584D3FF96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E00E-949E-45ED-92A7-42E1AE83F51B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8783-DFCC-4954-9F46-584D3FF96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E00E-949E-45ED-92A7-42E1AE83F51B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8783-DFCC-4954-9F46-584D3FF96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E00E-949E-45ED-92A7-42E1AE83F51B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8783-DFCC-4954-9F46-584D3FF96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E00E-949E-45ED-92A7-42E1AE83F51B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8783-DFCC-4954-9F46-584D3FF96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E00E-949E-45ED-92A7-42E1AE83F51B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8783-DFCC-4954-9F46-584D3FF96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E00E-949E-45ED-92A7-42E1AE83F51B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8783-DFCC-4954-9F46-584D3FF96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E00E-949E-45ED-92A7-42E1AE83F51B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8783-DFCC-4954-9F46-584D3FF96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0E00E-949E-45ED-92A7-42E1AE83F51B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78783-DFCC-4954-9F46-584D3FF967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im7-tub-ru.yandex.net/i?id=199141656-70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470" y="142852"/>
            <a:ext cx="271464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3-tub-ru.yandex.net/i?id=291675690-67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857232"/>
            <a:ext cx="321471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7-tub-ru.yandex.net/i?id=182701994-50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2357430"/>
            <a:ext cx="3143272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im2-tub-ru.yandex.net/i?id=176887390-52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2857520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5-tub-ru.yandex.net/i?id=252277008-50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500174"/>
            <a:ext cx="314327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5-tub-ru.yandex.net/i?id=212984193-25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714356"/>
            <a:ext cx="285752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im1-tub-ru.yandex.net/i?id=176760376-63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2857496"/>
            <a:ext cx="3929090" cy="400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3-tub-ru.yandex.net/i?id=144375084-14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142852"/>
            <a:ext cx="2885767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Вася\Desktop\i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428604"/>
            <a:ext cx="378621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ttp://im3-tub-ru.yandex.net/i?id=368137103-00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14290"/>
            <a:ext cx="2571768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im4-tub-ru.yandex.net/i?id=134952076-26-72&amp;n=21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86190"/>
            <a:ext cx="3286148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2-tub-ru.yandex.net/i?id=119557930-28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0"/>
            <a:ext cx="3071802" cy="464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img0.liveinternet.ru/images/attach/c/1/54/312/54312665_1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85728"/>
            <a:ext cx="8358246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USSR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COMPUTER</dc:creator>
  <cp:lastModifiedBy>COMPUTER</cp:lastModifiedBy>
  <cp:revision>2</cp:revision>
  <dcterms:created xsi:type="dcterms:W3CDTF">2014-01-09T19:16:49Z</dcterms:created>
  <dcterms:modified xsi:type="dcterms:W3CDTF">2014-01-09T19:27:27Z</dcterms:modified>
</cp:coreProperties>
</file>