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DD56-9D22-40DB-9CDF-094E5E8F8868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307C-1041-4410-AD17-E96BE01E7A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DD56-9D22-40DB-9CDF-094E5E8F8868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307C-1041-4410-AD17-E96BE01E7A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DD56-9D22-40DB-9CDF-094E5E8F8868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307C-1041-4410-AD17-E96BE01E7A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DD56-9D22-40DB-9CDF-094E5E8F8868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307C-1041-4410-AD17-E96BE01E7A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DD56-9D22-40DB-9CDF-094E5E8F8868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307C-1041-4410-AD17-E96BE01E7A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DD56-9D22-40DB-9CDF-094E5E8F8868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307C-1041-4410-AD17-E96BE01E7A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DD56-9D22-40DB-9CDF-094E5E8F8868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307C-1041-4410-AD17-E96BE01E7A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DD56-9D22-40DB-9CDF-094E5E8F8868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307C-1041-4410-AD17-E96BE01E7A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DD56-9D22-40DB-9CDF-094E5E8F8868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307C-1041-4410-AD17-E96BE01E7A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DD56-9D22-40DB-9CDF-094E5E8F8868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307C-1041-4410-AD17-E96BE01E7A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DD56-9D22-40DB-9CDF-094E5E8F8868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307C-1041-4410-AD17-E96BE01E7A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0DD56-9D22-40DB-9CDF-094E5E8F8868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1307C-1041-4410-AD17-E96BE01E7AD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 descr="http://im7-tub-ru.yandex.net/i?id=550659337-0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291"/>
            <a:ext cx="8572560" cy="6357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im5-tub-ru.yandex.net/i?id=155242345-3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85728"/>
            <a:ext cx="8143932" cy="63365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USSR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COMPUTER</dc:creator>
  <cp:lastModifiedBy>COMPUTER</cp:lastModifiedBy>
  <cp:revision>1</cp:revision>
  <dcterms:created xsi:type="dcterms:W3CDTF">2014-01-09T20:54:33Z</dcterms:created>
  <dcterms:modified xsi:type="dcterms:W3CDTF">2014-01-09T21:02:19Z</dcterms:modified>
</cp:coreProperties>
</file>