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1C8F2-CE1C-4F94-9495-F78E00C632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9E5BFA-28F8-4B3F-B783-3613D91E5264}">
      <dgm:prSet phldrT="[Текст]"/>
      <dgm:spPr/>
      <dgm:t>
        <a:bodyPr/>
        <a:lstStyle/>
        <a:p>
          <a:r>
            <a:rPr lang="ru-RU" dirty="0" smtClean="0"/>
            <a:t>Наши новогодние поделки.</a:t>
          </a:r>
          <a:endParaRPr lang="ru-RU" dirty="0"/>
        </a:p>
      </dgm:t>
    </dgm:pt>
    <dgm:pt modelId="{2AF72D2D-B3A3-4E31-8020-536563FB9D90}" type="parTrans" cxnId="{7015C87A-34A3-4163-927D-638A07A4BB0D}">
      <dgm:prSet/>
      <dgm:spPr/>
      <dgm:t>
        <a:bodyPr/>
        <a:lstStyle/>
        <a:p>
          <a:endParaRPr lang="ru-RU"/>
        </a:p>
      </dgm:t>
    </dgm:pt>
    <dgm:pt modelId="{49EB9511-8A7C-4A24-A306-F14E53D85B26}" type="sibTrans" cxnId="{7015C87A-34A3-4163-927D-638A07A4BB0D}">
      <dgm:prSet/>
      <dgm:spPr/>
      <dgm:t>
        <a:bodyPr/>
        <a:lstStyle/>
        <a:p>
          <a:endParaRPr lang="ru-RU"/>
        </a:p>
      </dgm:t>
    </dgm:pt>
    <dgm:pt modelId="{FB0E31FA-5301-440B-966E-C24416EB9DB9}" type="pres">
      <dgm:prSet presAssocID="{D731C8F2-CE1C-4F94-9495-F78E00C63238}" presName="linear" presStyleCnt="0">
        <dgm:presLayoutVars>
          <dgm:animLvl val="lvl"/>
          <dgm:resizeHandles val="exact"/>
        </dgm:presLayoutVars>
      </dgm:prSet>
      <dgm:spPr/>
    </dgm:pt>
    <dgm:pt modelId="{0052DA65-3D4F-4E19-B79C-70B5B559FB8E}" type="pres">
      <dgm:prSet presAssocID="{349E5BFA-28F8-4B3F-B783-3613D91E5264}" presName="parentText" presStyleLbl="node1" presStyleIdx="0" presStyleCnt="1" custScaleY="46643" custLinFactNeighborY="-21574">
        <dgm:presLayoutVars>
          <dgm:chMax val="0"/>
          <dgm:bulletEnabled val="1"/>
        </dgm:presLayoutVars>
      </dgm:prSet>
      <dgm:spPr/>
    </dgm:pt>
  </dgm:ptLst>
  <dgm:cxnLst>
    <dgm:cxn modelId="{7015C87A-34A3-4163-927D-638A07A4BB0D}" srcId="{D731C8F2-CE1C-4F94-9495-F78E00C63238}" destId="{349E5BFA-28F8-4B3F-B783-3613D91E5264}" srcOrd="0" destOrd="0" parTransId="{2AF72D2D-B3A3-4E31-8020-536563FB9D90}" sibTransId="{49EB9511-8A7C-4A24-A306-F14E53D85B26}"/>
    <dgm:cxn modelId="{F5B1B24C-FD58-4CC8-98B2-26E491562291}" type="presOf" srcId="{D731C8F2-CE1C-4F94-9495-F78E00C63238}" destId="{FB0E31FA-5301-440B-966E-C24416EB9DB9}" srcOrd="0" destOrd="0" presId="urn:microsoft.com/office/officeart/2005/8/layout/vList2"/>
    <dgm:cxn modelId="{5E132F44-AF17-454F-AFD9-9EA5787DD10A}" type="presOf" srcId="{349E5BFA-28F8-4B3F-B783-3613D91E5264}" destId="{0052DA65-3D4F-4E19-B79C-70B5B559FB8E}" srcOrd="0" destOrd="0" presId="urn:microsoft.com/office/officeart/2005/8/layout/vList2"/>
    <dgm:cxn modelId="{A8082595-6A9B-4B68-8929-2E615542397D}" type="presParOf" srcId="{FB0E31FA-5301-440B-966E-C24416EB9DB9}" destId="{0052DA65-3D4F-4E19-B79C-70B5B559FB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52DA65-3D4F-4E19-B79C-70B5B559FB8E}">
      <dsp:nvSpPr>
        <dsp:cNvPr id="0" name=""/>
        <dsp:cNvSpPr/>
      </dsp:nvSpPr>
      <dsp:spPr>
        <a:xfrm>
          <a:off x="0" y="142880"/>
          <a:ext cx="8643998" cy="1187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Наши новогодние поделки.</a:t>
          </a:r>
          <a:endParaRPr lang="ru-RU" sz="4900" kern="1200" dirty="0"/>
        </a:p>
      </dsp:txBody>
      <dsp:txXfrm>
        <a:off x="0" y="142880"/>
        <a:ext cx="8643998" cy="1187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30F84-9615-4CE5-905D-08DE63B3091F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1C975-F203-4FC2-B224-A719B57F84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D9F4-490C-4142-9157-E8F71653BDAF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46FF-6A5E-47C2-82C6-1C4A9000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D9F4-490C-4142-9157-E8F71653BDAF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46FF-6A5E-47C2-82C6-1C4A9000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D9F4-490C-4142-9157-E8F71653BDAF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46FF-6A5E-47C2-82C6-1C4A9000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D9F4-490C-4142-9157-E8F71653BDAF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46FF-6A5E-47C2-82C6-1C4A9000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D9F4-490C-4142-9157-E8F71653BDAF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46FF-6A5E-47C2-82C6-1C4A9000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D9F4-490C-4142-9157-E8F71653BDAF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46FF-6A5E-47C2-82C6-1C4A9000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D9F4-490C-4142-9157-E8F71653BDAF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46FF-6A5E-47C2-82C6-1C4A9000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D9F4-490C-4142-9157-E8F71653BDAF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46FF-6A5E-47C2-82C6-1C4A9000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D9F4-490C-4142-9157-E8F71653BDAF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46FF-6A5E-47C2-82C6-1C4A9000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D9F4-490C-4142-9157-E8F71653BDAF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46FF-6A5E-47C2-82C6-1C4A9000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D9F4-490C-4142-9157-E8F71653BDAF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46FF-6A5E-47C2-82C6-1C4A9000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2D9F4-490C-4142-9157-E8F71653BDAF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346FF-6A5E-47C2-82C6-1C4A90006E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jpe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68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357562"/>
            <a:ext cx="7772400" cy="207170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 Новым годом!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60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 класс «Б».</a:t>
            </a:r>
            <a:endParaRPr lang="ru-RU" b="1" i="1" dirty="0"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000768"/>
            <a:ext cx="8929718" cy="6429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Классный руководитель: </a:t>
            </a:r>
            <a:r>
              <a:rPr lang="ru-RU" dirty="0" err="1" smtClean="0">
                <a:solidFill>
                  <a:schemeClr val="bg1"/>
                </a:solidFill>
              </a:rPr>
              <a:t>Каратеева</a:t>
            </a:r>
            <a:r>
              <a:rPr lang="ru-RU" dirty="0" smtClean="0">
                <a:solidFill>
                  <a:schemeClr val="bg1"/>
                </a:solidFill>
              </a:rPr>
              <a:t> Н.А.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4296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Письма Деду Морозу.</a:t>
            </a:r>
            <a:endParaRPr lang="ru-RU" b="1" i="1" dirty="0"/>
          </a:p>
        </p:txBody>
      </p:sp>
      <p:pic>
        <p:nvPicPr>
          <p:cNvPr id="24578" name="Picture 2" descr="G:\Письма Деду Морозу\Письмо Камилл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57298"/>
            <a:ext cx="520543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4296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Письма Деду Морозу.</a:t>
            </a:r>
            <a:endParaRPr lang="ru-RU" b="1" i="1" dirty="0"/>
          </a:p>
        </p:txBody>
      </p:sp>
      <p:pic>
        <p:nvPicPr>
          <p:cNvPr id="25602" name="Picture 2" descr="G:\Письма Деду Морозу\Письмо Ким Русла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43050"/>
            <a:ext cx="563406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4296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Письма Деду Морозу.</a:t>
            </a:r>
            <a:endParaRPr lang="ru-RU" b="1" i="1" dirty="0"/>
          </a:p>
        </p:txBody>
      </p:sp>
      <p:pic>
        <p:nvPicPr>
          <p:cNvPr id="26626" name="Picture 2" descr="G:\Письма Деду Морозу\Письмо Князев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28736"/>
            <a:ext cx="4457720" cy="4214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4296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Письма Деду Морозу.</a:t>
            </a:r>
            <a:endParaRPr lang="ru-RU" b="1" i="1" dirty="0"/>
          </a:p>
        </p:txBody>
      </p:sp>
      <p:pic>
        <p:nvPicPr>
          <p:cNvPr id="27650" name="Picture 2" descr="G:\Письма Деду Морозу\Письмо Максим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4163" y="1571612"/>
            <a:ext cx="4319605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4296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Письма Деду Морозу.</a:t>
            </a:r>
            <a:endParaRPr lang="ru-RU" b="1" i="1" dirty="0"/>
          </a:p>
        </p:txBody>
      </p:sp>
      <p:pic>
        <p:nvPicPr>
          <p:cNvPr id="28674" name="Picture 2" descr="G:\Письма Деду Морозу\Письмо Федя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357298"/>
            <a:ext cx="417196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4296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Письма Деду Морозу.</a:t>
            </a:r>
            <a:endParaRPr lang="ru-RU" b="1" i="1" dirty="0"/>
          </a:p>
        </p:txBody>
      </p:sp>
      <p:pic>
        <p:nvPicPr>
          <p:cNvPr id="29698" name="Picture 2" descr="G:\Письма Деду Морозу\Письмо Соня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714488"/>
            <a:ext cx="541974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4296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Письма Деду Морозу.</a:t>
            </a:r>
            <a:endParaRPr lang="ru-RU" b="1" i="1" dirty="0"/>
          </a:p>
        </p:txBody>
      </p:sp>
      <p:pic>
        <p:nvPicPr>
          <p:cNvPr id="30722" name="Picture 2" descr="G:\Письма Деду Морозу\Письмо Настя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428736"/>
            <a:ext cx="500066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4296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Письма Деду Морозу.</a:t>
            </a:r>
            <a:endParaRPr lang="ru-RU" b="1" i="1" dirty="0"/>
          </a:p>
        </p:txBody>
      </p:sp>
      <p:pic>
        <p:nvPicPr>
          <p:cNvPr id="31746" name="Picture 2" descr="G:\Письма Деду Морозу\Письмо Попов 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4572032" cy="4233879"/>
          </a:xfrm>
          <a:prstGeom prst="rect">
            <a:avLst/>
          </a:prstGeom>
          <a:noFill/>
        </p:spPr>
      </p:pic>
      <p:pic>
        <p:nvPicPr>
          <p:cNvPr id="31747" name="Picture 3" descr="G:\Письма Деду Морозу\Письмо Попов 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357298"/>
            <a:ext cx="3429024" cy="127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1285860"/>
            <a:ext cx="65894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класс «Б»  от всей души поздравляет всех с Новым </a:t>
            </a:r>
          </a:p>
          <a:p>
            <a:pPr algn="ctr"/>
            <a: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2013 годом. </a:t>
            </a:r>
            <a:endParaRPr lang="ru-RU" sz="6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544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1142984"/>
            <a:ext cx="76836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Мы готовились к Новому году: делали новогодние поделки, рисовали новогодние рисунки и писали письма Деду Морозу.</a:t>
            </a:r>
            <a:endParaRPr lang="ru-RU" sz="4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929066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/>
        </p:nvGraphicFramePr>
        <p:xfrm>
          <a:off x="285720" y="357166"/>
          <a:ext cx="8643998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785926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38" y="1857364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64" y="3714752"/>
            <a:ext cx="21431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5446" cy="685800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3" name="TextBox 2"/>
          <p:cNvSpPr txBox="1"/>
          <p:nvPr/>
        </p:nvSpPr>
        <p:spPr>
          <a:xfrm>
            <a:off x="285720" y="285728"/>
            <a:ext cx="84296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Наши новогодние рисунки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85860"/>
            <a:ext cx="2143140" cy="244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285860"/>
            <a:ext cx="2214578" cy="241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3" y="3857628"/>
            <a:ext cx="22145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857628"/>
            <a:ext cx="2071702" cy="284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5446" cy="685800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3" name="TextBox 2"/>
          <p:cNvSpPr txBox="1"/>
          <p:nvPr/>
        </p:nvSpPr>
        <p:spPr>
          <a:xfrm>
            <a:off x="285720" y="285728"/>
            <a:ext cx="84296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Наши новогодние рисунки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285859"/>
            <a:ext cx="2284397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214422"/>
            <a:ext cx="221295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071942"/>
            <a:ext cx="221457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071943"/>
            <a:ext cx="207170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4296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Наши новогодние открытки.</a:t>
            </a:r>
            <a:endParaRPr lang="ru-RU" b="1" i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00174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0017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429132"/>
            <a:ext cx="3284529" cy="220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429132"/>
            <a:ext cx="3141653" cy="213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4296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Наши новогодние открытки.</a:t>
            </a:r>
            <a:endParaRPr lang="ru-RU" b="1" i="1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57694"/>
            <a:ext cx="3143272" cy="227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357298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357298"/>
            <a:ext cx="2928958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3" y="4214818"/>
            <a:ext cx="3143272" cy="220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48876265-09-16f-0312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4296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Письма Деду Морозу.</a:t>
            </a:r>
            <a:endParaRPr lang="ru-RU" b="1" i="1" dirty="0"/>
          </a:p>
        </p:txBody>
      </p:sp>
      <p:pic>
        <p:nvPicPr>
          <p:cNvPr id="23554" name="Picture 2" descr="G:\Письма Деду Морозу\Письмо А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357298"/>
            <a:ext cx="464347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96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 С Новым годом!              2 класс «Б».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Новым годом! Поздравление от 2 класса «Б».</dc:title>
  <dc:creator>Каратеева</dc:creator>
  <cp:lastModifiedBy>Каратеева</cp:lastModifiedBy>
  <cp:revision>12</cp:revision>
  <dcterms:created xsi:type="dcterms:W3CDTF">2012-12-27T09:39:18Z</dcterms:created>
  <dcterms:modified xsi:type="dcterms:W3CDTF">2012-12-27T11:37:15Z</dcterms:modified>
</cp:coreProperties>
</file>