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1959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1;&#1040;&#1056;&#1054;&#1063;&#1050;&#1040;\&#1064;&#1050;&#1054;&#1051;&#1040;\&#1050;&#1054;&#1055;&#1048;&#1051;&#1050;&#1040;\4%20&#1050;&#1051;&#1040;&#1057;&#1057;\&#1090;&#1088;&#1091;&#1076;\&#1078;&#1091;&#1088;&#1072;&#1074;&#1083;&#1080;&#1082;%20&#1086;&#1088;&#1080;&#1075;&#1072;&#1084;&#1080;\&#1054;&#1088;&#1080;&#1075;&#1072;&#1084;&#1080;%20&#1046;&#1091;&#1088;&#1072;&#1074;&#1083;&#1080;&#1082;.%20&#1050;&#1072;&#1082;%20&#1089;&#1076;&#1077;&#1083;&#1072;&#1090;&#1100;%20&#1046;&#1091;&#1088;&#1072;&#1074;&#1083;&#1080;&#1082;&#1072;%20&#1080;&#1079;%20&#1073;&#1091;&#1084;&#1072;&#1075;&#1080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564904"/>
            <a:ext cx="6838528" cy="1539602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Оригами «Журавлик»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373216"/>
            <a:ext cx="2987824" cy="1080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МОУ «</a:t>
            </a:r>
            <a:r>
              <a:rPr lang="ru-RU" sz="1600" dirty="0" err="1" smtClean="0">
                <a:solidFill>
                  <a:schemeClr val="tx1"/>
                </a:solidFill>
              </a:rPr>
              <a:t>Лазурненская</a:t>
            </a:r>
            <a:r>
              <a:rPr lang="ru-RU" sz="1600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Якупова</a:t>
            </a:r>
            <a:r>
              <a:rPr lang="ru-RU" sz="1600" dirty="0" smtClean="0">
                <a:solidFill>
                  <a:schemeClr val="tx1"/>
                </a:solidFill>
              </a:rPr>
              <a:t> Л.А.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hema_origami_zhuravli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048000" cy="2505075"/>
          </a:xfrm>
          <a:prstGeom prst="rect">
            <a:avLst/>
          </a:prstGeom>
        </p:spPr>
      </p:pic>
      <p:pic>
        <p:nvPicPr>
          <p:cNvPr id="5" name="Рисунок 4" descr="origami_c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985792"/>
            <a:ext cx="2431270" cy="187220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196752"/>
            <a:ext cx="6192688" cy="43204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err="1" smtClean="0">
                <a:solidFill>
                  <a:srgbClr val="C00000"/>
                </a:solidFill>
              </a:rPr>
              <a:t>Садако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Сасаки</a:t>
            </a:r>
            <a:r>
              <a:rPr lang="ru-RU" dirty="0" smtClean="0"/>
              <a:t> японская девочка, жила в городе Хиросима. Росла сильным, здоровым и активным ребёнком. </a:t>
            </a:r>
          </a:p>
          <a:p>
            <a:pPr>
              <a:buNone/>
            </a:pPr>
            <a:r>
              <a:rPr lang="ru-RU" dirty="0" smtClean="0"/>
              <a:t>         6 августа 1945 года прогремел атомный взрыв.</a:t>
            </a:r>
          </a:p>
          <a:p>
            <a:pPr>
              <a:buNone/>
            </a:pPr>
            <a:r>
              <a:rPr lang="ru-RU" dirty="0" smtClean="0"/>
              <a:t>           Двухлетняя </a:t>
            </a:r>
            <a:r>
              <a:rPr lang="ru-RU" dirty="0" err="1" smtClean="0"/>
              <a:t>Садако</a:t>
            </a:r>
            <a:r>
              <a:rPr lang="ru-RU" dirty="0" smtClean="0"/>
              <a:t> находилась дома, всего в полутора километрах от эпицентра взрыва.</a:t>
            </a:r>
          </a:p>
          <a:p>
            <a:pPr>
              <a:buNone/>
            </a:pPr>
            <a:r>
              <a:rPr lang="ru-RU" dirty="0" smtClean="0"/>
              <a:t>          Взрывная волна вынесла её через окно, но девочка осталась жива.</a:t>
            </a:r>
          </a:p>
        </p:txBody>
      </p:sp>
      <p:pic>
        <p:nvPicPr>
          <p:cNvPr id="4" name="Рисунок 3" descr="shema_origami_zhuravli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373216"/>
            <a:ext cx="1241419" cy="1020291"/>
          </a:xfrm>
          <a:prstGeom prst="rect">
            <a:avLst/>
          </a:prstGeom>
        </p:spPr>
      </p:pic>
      <p:pic>
        <p:nvPicPr>
          <p:cNvPr id="5" name="Рисунок 4" descr="shema_origami_zhuravli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35896" y="5373216"/>
            <a:ext cx="1278861" cy="1020291"/>
          </a:xfrm>
          <a:prstGeom prst="rect">
            <a:avLst/>
          </a:prstGeom>
        </p:spPr>
      </p:pic>
      <p:pic>
        <p:nvPicPr>
          <p:cNvPr id="6" name="Рисунок 5" descr="shema_origami_zhuravli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80094">
            <a:off x="6065925" y="5398572"/>
            <a:ext cx="1040968" cy="855545"/>
          </a:xfrm>
          <a:prstGeom prst="rect">
            <a:avLst/>
          </a:prstGeom>
        </p:spPr>
      </p:pic>
      <p:pic>
        <p:nvPicPr>
          <p:cNvPr id="7" name="Рисунок 6" descr="origami_c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385747" y="0"/>
            <a:ext cx="1758253" cy="11967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60648"/>
            <a:ext cx="5760640" cy="640871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 smtClean="0"/>
              <a:t>В ноябре 1954 года у неё проявились первые признаки болезни. Она была помещена в госпиталь с диагнозом  лейкемия. По мнению докторов, ей оставалось жить не больше года.</a:t>
            </a:r>
          </a:p>
          <a:p>
            <a:pPr algn="just"/>
            <a:r>
              <a:rPr lang="ru-RU" sz="4400" dirty="0" smtClean="0"/>
              <a:t>3 августа от своей лучшей подруги </a:t>
            </a:r>
            <a:r>
              <a:rPr lang="ru-RU" sz="4400" dirty="0" err="1" smtClean="0"/>
              <a:t>Тидзуко</a:t>
            </a:r>
            <a:r>
              <a:rPr lang="ru-RU" sz="4400" dirty="0" smtClean="0"/>
              <a:t> </a:t>
            </a:r>
            <a:r>
              <a:rPr lang="ru-RU" sz="4400" dirty="0" err="1" smtClean="0"/>
              <a:t>Хамамото</a:t>
            </a:r>
            <a:r>
              <a:rPr lang="ru-RU" sz="4400" dirty="0" smtClean="0"/>
              <a:t> она узнала о легенде, согласно которой человек, сложивший  тысячу бумажных журавликов может загадать желание, которое обязательно исполнится. Легенда повлияла на </a:t>
            </a:r>
            <a:r>
              <a:rPr lang="ru-RU" sz="4400" dirty="0" err="1" smtClean="0"/>
              <a:t>Садако</a:t>
            </a:r>
            <a:r>
              <a:rPr lang="ru-RU" sz="4400" dirty="0" smtClean="0"/>
              <a:t>, и она, как многие пациенты госпиталя, стала складывать журавликов из любых попадавших в её руки кусочков бумаги.</a:t>
            </a:r>
          </a:p>
          <a:p>
            <a:pPr algn="just"/>
            <a:r>
              <a:rPr lang="ru-RU" sz="4400" dirty="0" smtClean="0"/>
              <a:t>Между тем, здоровье </a:t>
            </a:r>
            <a:r>
              <a:rPr lang="ru-RU" sz="4400" dirty="0" err="1" smtClean="0"/>
              <a:t>Садако</a:t>
            </a:r>
            <a:r>
              <a:rPr lang="ru-RU" sz="4400" dirty="0" smtClean="0"/>
              <a:t> постоянно ухудшалось, и 25 октября 1955 года она умерла. Она успела сделать лишь 644 журавлика. Её друзья закончили работу, и </a:t>
            </a:r>
            <a:r>
              <a:rPr lang="ru-RU" sz="4400" dirty="0" err="1" smtClean="0"/>
              <a:t>Садако</a:t>
            </a:r>
            <a:r>
              <a:rPr lang="ru-RU" sz="4400" dirty="0" smtClean="0"/>
              <a:t> была похоронена вместе с тысячей бумажных журавликов. </a:t>
            </a:r>
          </a:p>
          <a:p>
            <a:endParaRPr lang="ru-RU" dirty="0"/>
          </a:p>
        </p:txBody>
      </p:sp>
      <p:pic>
        <p:nvPicPr>
          <p:cNvPr id="4" name="Рисунок 3" descr="shema_origami_zhuravli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661248"/>
            <a:ext cx="1241419" cy="1020291"/>
          </a:xfrm>
          <a:prstGeom prst="rect">
            <a:avLst/>
          </a:prstGeom>
        </p:spPr>
      </p:pic>
      <p:pic>
        <p:nvPicPr>
          <p:cNvPr id="5" name="Рисунок 4" descr="shema_origami_zhuravli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635896" y="5661248"/>
            <a:ext cx="1278861" cy="1020291"/>
          </a:xfrm>
          <a:prstGeom prst="rect">
            <a:avLst/>
          </a:prstGeom>
        </p:spPr>
      </p:pic>
      <p:pic>
        <p:nvPicPr>
          <p:cNvPr id="6" name="Рисунок 5" descr="shema_origami_zhuravli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80094">
            <a:off x="6065925" y="5686604"/>
            <a:ext cx="1040968" cy="8555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5488" y="1124744"/>
            <a:ext cx="4608512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Садако</a:t>
            </a:r>
            <a:r>
              <a:rPr lang="ru-RU" dirty="0" smtClean="0"/>
              <a:t> </a:t>
            </a:r>
            <a:r>
              <a:rPr lang="ru-RU" dirty="0" err="1" smtClean="0"/>
              <a:t>Сасаки</a:t>
            </a:r>
            <a:r>
              <a:rPr lang="ru-RU" dirty="0" smtClean="0"/>
              <a:t> стала символом неприятия ядерной войны.</a:t>
            </a:r>
          </a:p>
          <a:p>
            <a:pPr algn="just"/>
            <a:r>
              <a:rPr lang="ru-RU" dirty="0" smtClean="0"/>
              <a:t>Вдохновленные её мужеством и силой воли, друзья и одноклассники </a:t>
            </a:r>
            <a:r>
              <a:rPr lang="ru-RU" dirty="0" err="1" smtClean="0"/>
              <a:t>Садако</a:t>
            </a:r>
            <a:r>
              <a:rPr lang="ru-RU" dirty="0" smtClean="0"/>
              <a:t> опубликовали её письма. Они начали планировать строительство монумента в память о </a:t>
            </a:r>
            <a:r>
              <a:rPr lang="ru-RU" dirty="0" err="1" smtClean="0"/>
              <a:t>Садако</a:t>
            </a:r>
            <a:r>
              <a:rPr lang="ru-RU" dirty="0" smtClean="0"/>
              <a:t> и обо всех других детях, погибших от атомной бомбардировки. Молодые люди со всей Японии начали собирать средства на этот проект.</a:t>
            </a:r>
          </a:p>
          <a:p>
            <a:pPr algn="just"/>
            <a:r>
              <a:rPr lang="ru-RU" dirty="0" smtClean="0"/>
              <a:t>В </a:t>
            </a:r>
            <a:r>
              <a:rPr lang="ru-RU" dirty="0" smtClean="0">
                <a:hlinkClick r:id="rId2" tooltip="1959 год"/>
              </a:rPr>
              <a:t>1959 году</a:t>
            </a:r>
            <a:r>
              <a:rPr lang="ru-RU" dirty="0" smtClean="0"/>
              <a:t> в Парке Мира в городе Хиросима была установлена статуя, изображающая </a:t>
            </a:r>
            <a:r>
              <a:rPr lang="ru-RU" dirty="0" err="1" smtClean="0"/>
              <a:t>Садако</a:t>
            </a:r>
            <a:r>
              <a:rPr lang="ru-RU" dirty="0" smtClean="0"/>
              <a:t> с бумажным журавликом в руке. На постаменте статуи написано: «Это наш крик, Это наша молитва, Мир во всем мире».</a:t>
            </a:r>
          </a:p>
          <a:p>
            <a:endParaRPr lang="ru-RU" dirty="0"/>
          </a:p>
        </p:txBody>
      </p:sp>
      <p:pic>
        <p:nvPicPr>
          <p:cNvPr id="4" name="Рисунок 3" descr="Sadako_Sasaki_2008_01.jpg"/>
          <p:cNvPicPr>
            <a:picLocks noChangeAspect="1"/>
          </p:cNvPicPr>
          <p:nvPr/>
        </p:nvPicPr>
        <p:blipFill>
          <a:blip r:embed="rId3" cstate="print"/>
          <a:srcRect l="5790" r="5906"/>
          <a:stretch>
            <a:fillRect/>
          </a:stretch>
        </p:blipFill>
        <p:spPr>
          <a:xfrm>
            <a:off x="0" y="-1"/>
            <a:ext cx="4499992" cy="6794485"/>
          </a:xfrm>
          <a:prstGeom prst="rect">
            <a:avLst/>
          </a:prstGeom>
        </p:spPr>
      </p:pic>
      <p:pic>
        <p:nvPicPr>
          <p:cNvPr id="5" name="Рисунок 4" descr="shema_origami_zhuravlik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5517232"/>
            <a:ext cx="1241419" cy="1020291"/>
          </a:xfrm>
          <a:prstGeom prst="rect">
            <a:avLst/>
          </a:prstGeom>
        </p:spPr>
      </p:pic>
      <p:pic>
        <p:nvPicPr>
          <p:cNvPr id="6" name="Рисунок 5" descr="shema_origami_zhuravlik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60032" y="5661248"/>
            <a:ext cx="1278861" cy="1020291"/>
          </a:xfrm>
          <a:prstGeom prst="rect">
            <a:avLst/>
          </a:prstGeom>
        </p:spPr>
      </p:pic>
      <p:pic>
        <p:nvPicPr>
          <p:cNvPr id="8" name="Рисунок 7" descr="origami_cr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385747" y="0"/>
            <a:ext cx="1758253" cy="11967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ригами Журавлик. Как сделать Журавлика из бумаг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19671" y="908720"/>
            <a:ext cx="67207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76</Words>
  <Application>Microsoft Office PowerPoint</Application>
  <PresentationFormat>Экран (4:3)</PresentationFormat>
  <Paragraphs>14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Оригами «Журавлик»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 «Журавлик»</dc:title>
  <dc:creator>Лариса</dc:creator>
  <cp:lastModifiedBy>Лариса</cp:lastModifiedBy>
  <cp:revision>5</cp:revision>
  <dcterms:created xsi:type="dcterms:W3CDTF">2013-09-01T14:24:58Z</dcterms:created>
  <dcterms:modified xsi:type="dcterms:W3CDTF">2013-09-01T15:05:28Z</dcterms:modified>
</cp:coreProperties>
</file>