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0" r:id="rId17"/>
    <p:sldId id="272" r:id="rId18"/>
    <p:sldId id="273" r:id="rId19"/>
    <p:sldId id="278" r:id="rId20"/>
    <p:sldId id="274" r:id="rId21"/>
    <p:sldId id="275" r:id="rId22"/>
    <p:sldId id="276" r:id="rId23"/>
    <p:sldId id="277" r:id="rId24"/>
    <p:sldId id="279" r:id="rId25"/>
    <p:sldId id="281" r:id="rId2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38" d="100"/>
          <a:sy n="38" d="100"/>
        </p:scale>
        <p:origin x="-126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B8BD914-1ED8-4E04-A545-573C1B582F5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F80C0E-BC20-456B-9906-CDE50497A4D4}" type="slidenum">
              <a:rPr lang="ru-RU"/>
              <a:pPr/>
              <a:t>1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0D5EBF-A0C1-45E6-905C-04A535F3BF7F}" type="slidenum">
              <a:rPr lang="ru-RU"/>
              <a:pPr/>
              <a:t>2</a:t>
            </a:fld>
            <a:endParaRPr lang="ru-RU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sz="1200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8BD914-1ED8-4E04-A545-573C1B582F5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8BD914-1ED8-4E04-A545-573C1B582F5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8BD914-1ED8-4E04-A545-573C1B582F5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8BD914-1ED8-4E04-A545-573C1B582F5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39DD-8884-4368-A757-66C1A51FA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DDBA-4B27-41B7-9FCC-491F7D459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CDD6-45D0-4EE1-AD6D-55BD21489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079F-D2FB-4E65-9456-DFD1995D9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1904-C551-4C31-A6FC-E5529A650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0FA2-F128-46C0-85E4-B58861299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7649-4094-43C9-8B71-8D31229DB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15A7-FA69-412A-8456-66EDDC6BF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F880-BCE6-478C-A79F-FB626DC07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CCC8-B7AF-4249-9028-7A30C2896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D5C9-4204-4B34-9CFB-F1B2271D9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83" tIns="50392" rIns="100783" bIns="503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6"/>
            <a:ext cx="9072563" cy="4989036"/>
          </a:xfrm>
          <a:prstGeom prst="rect">
            <a:avLst/>
          </a:prstGeom>
        </p:spPr>
        <p:txBody>
          <a:bodyPr vert="horz" lIns="100783" tIns="50392" rIns="100783" bIns="503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0"/>
            <a:ext cx="2352146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0"/>
            <a:ext cx="3192198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0"/>
            <a:ext cx="2352146" cy="402483"/>
          </a:xfrm>
          <a:prstGeom prst="rect">
            <a:avLst/>
          </a:prstGeom>
        </p:spPr>
        <p:txBody>
          <a:bodyPr vert="horz" lIns="100783" tIns="50392" rIns="100783" bIns="503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9008-EE24-42B7-B692-849B3B4D1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ctr" defTabSz="100783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0" indent="-377940" algn="l" defTabSz="100783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69" indent="-314949" algn="l" defTabSz="100783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799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7" indent="-251960" algn="l" defTabSz="100783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37" indent="-251960" algn="l" defTabSz="100783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2660" y="922317"/>
            <a:ext cx="4214842" cy="171767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Constantia" pitchFamily="18" charset="0"/>
              </a:rPr>
              <a:t>ЕГЭ-2014</a:t>
            </a:r>
            <a:r>
              <a:rPr lang="ru-RU" sz="7200" b="1" dirty="0" smtClean="0">
                <a:latin typeface="Constantia" pitchFamily="18" charset="0"/>
              </a:rPr>
              <a:t/>
            </a:r>
            <a:br>
              <a:rPr lang="ru-RU" sz="7200" b="1" dirty="0" smtClean="0">
                <a:latin typeface="Constantia" pitchFamily="18" charset="0"/>
              </a:rPr>
            </a:br>
            <a:r>
              <a:rPr lang="ru-RU" sz="7200" b="1" dirty="0" smtClean="0">
                <a:latin typeface="Constantia" pitchFamily="18" charset="0"/>
              </a:rPr>
              <a:t>В-</a:t>
            </a:r>
            <a:r>
              <a:rPr lang="en-US" sz="7200" b="1" dirty="0" smtClean="0">
                <a:latin typeface="Constantia" pitchFamily="18" charset="0"/>
              </a:rPr>
              <a:t>11</a:t>
            </a:r>
            <a:endParaRPr lang="ru-RU" sz="7200" b="1" dirty="0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54560" y="6565919"/>
            <a:ext cx="5000625" cy="60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Constantia" pitchFamily="18" charset="0"/>
              </a:rPr>
              <a:t>МОАУ «СОШ №23»  </a:t>
            </a:r>
          </a:p>
          <a:p>
            <a:pPr algn="r"/>
            <a:r>
              <a:rPr lang="ru-RU" b="1" dirty="0" err="1">
                <a:solidFill>
                  <a:schemeClr val="bg1"/>
                </a:solidFill>
                <a:latin typeface="Constantia" pitchFamily="18" charset="0"/>
              </a:rPr>
              <a:t>Кустова</a:t>
            </a:r>
            <a:r>
              <a:rPr lang="ru-RU" b="1" dirty="0">
                <a:solidFill>
                  <a:schemeClr val="bg1"/>
                </a:solidFill>
                <a:latin typeface="Constantia" pitchFamily="18" charset="0"/>
              </a:rPr>
              <a:t>   Маргарита   Олеговна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26744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Constantia" pitchFamily="18" charset="0"/>
              </a:rPr>
              <a:t>9</a:t>
            </a:r>
            <a:endParaRPr lang="ru-RU" sz="9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6125" y="1259557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824288" y="2051645"/>
          <a:ext cx="3827734" cy="1296144"/>
        </p:xfrm>
        <a:graphic>
          <a:graphicData uri="http://schemas.openxmlformats.org/presentationml/2006/ole">
            <p:oleObj spid="_x0000_s9218" name="Формула" r:id="rId3" imgW="1447560" imgH="50796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31800" y="4211885"/>
          <a:ext cx="7470775" cy="847725"/>
        </p:xfrm>
        <a:graphic>
          <a:graphicData uri="http://schemas.openxmlformats.org/presentationml/2006/ole">
            <p:oleObj spid="_x0000_s9219" name="Формула" r:id="rId4" imgW="4635360" imgH="50796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03808" y="5436021"/>
          <a:ext cx="8412162" cy="742950"/>
        </p:xfrm>
        <a:graphic>
          <a:graphicData uri="http://schemas.openxmlformats.org/presentationml/2006/ole">
            <p:oleObj spid="_x0000_s9220" name="Формула" r:id="rId5" imgW="5219640" imgH="44424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26745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10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816" y="1907629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272560" y="2411685"/>
          <a:ext cx="2376264" cy="1783123"/>
        </p:xfrm>
        <a:graphic>
          <a:graphicData uri="http://schemas.openxmlformats.org/presentationml/2006/ole">
            <p:oleObj spid="_x0000_s10242" name="Формула" r:id="rId3" imgW="609480" imgH="45720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03808" y="4067868"/>
          <a:ext cx="6480720" cy="3062517"/>
        </p:xfrm>
        <a:graphic>
          <a:graphicData uri="http://schemas.openxmlformats.org/presentationml/2006/ole">
            <p:oleObj spid="_x0000_s10243" name="Формула" r:id="rId4" imgW="2044440" imgH="96516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162772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 26747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816" y="1907629"/>
            <a:ext cx="7488832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8107846" y="1403573"/>
          <a:ext cx="1972779" cy="1939122"/>
        </p:xfrm>
        <a:graphic>
          <a:graphicData uri="http://schemas.openxmlformats.org/presentationml/2006/ole">
            <p:oleObj spid="_x0000_s31746" name="Формула" r:id="rId3" imgW="723600" imgH="711000" progId="Equation.3">
              <p:embed/>
            </p:oleObj>
          </a:graphicData>
        </a:graphic>
      </p:graphicFrame>
      <p:graphicFrame>
        <p:nvGraphicFramePr>
          <p:cNvPr id="31747" name="Object 7"/>
          <p:cNvGraphicFramePr>
            <a:graphicFrameLocks noChangeAspect="1"/>
          </p:cNvGraphicFramePr>
          <p:nvPr/>
        </p:nvGraphicFramePr>
        <p:xfrm>
          <a:off x="791840" y="4211885"/>
          <a:ext cx="5832648" cy="2977696"/>
        </p:xfrm>
        <a:graphic>
          <a:graphicData uri="http://schemas.openxmlformats.org/presentationml/2006/ole">
            <p:oleObj spid="_x0000_s31747" name="Формула" r:id="rId4" imgW="2438280" imgH="124452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2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26749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816" y="1907629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800" y="3131765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48424" y="2411685"/>
          <a:ext cx="3199892" cy="1080120"/>
        </p:xfrm>
        <a:graphic>
          <a:graphicData uri="http://schemas.openxmlformats.org/presentationml/2006/ole">
            <p:oleObj spid="_x0000_s32770" name="Формула" r:id="rId3" imgW="977760" imgH="33012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31800" y="3995861"/>
          <a:ext cx="7776864" cy="3476852"/>
        </p:xfrm>
        <a:graphic>
          <a:graphicData uri="http://schemas.openxmlformats.org/presentationml/2006/ole">
            <p:oleObj spid="_x0000_s32771" name="Формула" r:id="rId4" imgW="2222280" imgH="11682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3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26750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7904" y="1331565"/>
            <a:ext cx="7992888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48424" y="2195661"/>
          <a:ext cx="2321671" cy="1195635"/>
        </p:xfrm>
        <a:graphic>
          <a:graphicData uri="http://schemas.openxmlformats.org/presentationml/2006/ole">
            <p:oleObj spid="_x0000_s33794" name="Формула" r:id="rId3" imgW="888840" imgH="4572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31799" y="4067869"/>
          <a:ext cx="9260115" cy="1152128"/>
        </p:xfrm>
        <a:graphic>
          <a:graphicData uri="http://schemas.openxmlformats.org/presentationml/2006/ole">
            <p:oleObj spid="_x0000_s33795" name="Формула" r:id="rId4" imgW="3886200" imgH="4824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31800" y="5508029"/>
          <a:ext cx="6527872" cy="1368152"/>
        </p:xfrm>
        <a:graphic>
          <a:graphicData uri="http://schemas.openxmlformats.org/presentationml/2006/ole">
            <p:oleObj spid="_x0000_s33796" name="Формула" r:id="rId5" imgW="2184120" imgH="4572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4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26752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816" y="1907629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256336" y="2555701"/>
          <a:ext cx="3648406" cy="1152128"/>
        </p:xfrm>
        <a:graphic>
          <a:graphicData uri="http://schemas.openxmlformats.org/presentationml/2006/ole">
            <p:oleObj spid="_x0000_s34818" name="Формула" r:id="rId3" imgW="723600" imgH="2286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31800" y="4211885"/>
          <a:ext cx="9229799" cy="2160240"/>
        </p:xfrm>
        <a:graphic>
          <a:graphicData uri="http://schemas.openxmlformats.org/presentationml/2006/ole">
            <p:oleObj spid="_x0000_s34819" name="Формула" r:id="rId4" imgW="2349360" imgH="53316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5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127505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26833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6125" y="1187549"/>
            <a:ext cx="8654500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5816" y="3635821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592040" y="1691605"/>
          <a:ext cx="1830519" cy="1656184"/>
        </p:xfrm>
        <a:graphic>
          <a:graphicData uri="http://schemas.openxmlformats.org/presentationml/2006/ole">
            <p:oleObj spid="_x0000_s44034" name="Формула" r:id="rId3" imgW="533160" imgH="4824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77032" y="4787949"/>
          <a:ext cx="9603593" cy="2016224"/>
        </p:xfrm>
        <a:graphic>
          <a:graphicData uri="http://schemas.openxmlformats.org/presentationml/2006/ole">
            <p:oleObj spid="_x0000_s44035" name="Формула" r:id="rId4" imgW="2298600" imgH="4824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040311" y="2123653"/>
          <a:ext cx="2400267" cy="864096"/>
        </p:xfrm>
        <a:graphic>
          <a:graphicData uri="http://schemas.openxmlformats.org/presentationml/2006/ole">
            <p:oleObj spid="_x0000_s44036" name="Формула" r:id="rId5" imgW="63468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6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26754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6125" y="1259557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80472" y="1835621"/>
          <a:ext cx="1656184" cy="1656184"/>
        </p:xfrm>
        <a:graphic>
          <a:graphicData uri="http://schemas.openxmlformats.org/presentationml/2006/ole">
            <p:oleObj spid="_x0000_s35842" name="Формула" r:id="rId3" imgW="419040" imgH="41904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791840" y="4355901"/>
          <a:ext cx="7056784" cy="3078196"/>
        </p:xfrm>
        <a:graphic>
          <a:graphicData uri="http://schemas.openxmlformats.org/presentationml/2006/ole">
            <p:oleObj spid="_x0000_s35843" name="Формула" r:id="rId4" imgW="1511280" imgH="66024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7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26797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6125" y="1331565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1840" y="3059757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72360" y="1907629"/>
          <a:ext cx="2848557" cy="1584176"/>
        </p:xfrm>
        <a:graphic>
          <a:graphicData uri="http://schemas.openxmlformats.org/presentationml/2006/ole">
            <p:oleObj spid="_x0000_s36866" name="Формула" r:id="rId3" imgW="914400" imgH="50796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03808" y="3563813"/>
          <a:ext cx="8359018" cy="3995862"/>
        </p:xfrm>
        <a:graphic>
          <a:graphicData uri="http://schemas.openxmlformats.org/presentationml/2006/ole">
            <p:oleObj spid="_x0000_s36867" name="Формула" r:id="rId4" imgW="1968480" imgH="9396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8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26814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6125" y="1259557"/>
            <a:ext cx="8654500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800" y="3275781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384128" y="1835621"/>
          <a:ext cx="5733208" cy="1368152"/>
        </p:xfrm>
        <a:graphic>
          <a:graphicData uri="http://schemas.openxmlformats.org/presentationml/2006/ole">
            <p:oleObj spid="_x0000_s41986" name="Формула" r:id="rId3" imgW="1117440" imgH="2664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5816" y="4067869"/>
          <a:ext cx="8868354" cy="1872208"/>
        </p:xfrm>
        <a:graphic>
          <a:graphicData uri="http://schemas.openxmlformats.org/presentationml/2006/ole">
            <p:oleObj spid="_x0000_s41987" name="Формула" r:id="rId4" imgW="2286000" imgH="4824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endParaRPr lang="ru-RU" sz="9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39916" y="708003"/>
            <a:ext cx="2052165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№ </a:t>
            </a:r>
            <a:r>
              <a:rPr lang="en-US" sz="3200" b="1" dirty="0" smtClean="0">
                <a:latin typeface="Georgia" pitchFamily="18" charset="0"/>
              </a:rPr>
              <a:t>16789</a:t>
            </a:r>
            <a:endParaRPr lang="ru-RU" sz="3200" b="1" dirty="0" smtClean="0">
              <a:latin typeface="Georgia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1875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431800" y="1907629"/>
            <a:ext cx="8712968" cy="1512168"/>
            <a:chOff x="-25400" y="1063630"/>
            <a:chExt cx="7967133" cy="151216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25400" y="1063630"/>
              <a:ext cx="7967133" cy="951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36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выражения:  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2782912" y="1783710"/>
            <a:ext cx="3312368" cy="792088"/>
          </p:xfrm>
          <a:graphic>
            <a:graphicData uri="http://schemas.openxmlformats.org/presentationml/2006/ole">
              <p:oleObj spid="_x0000_s1026" name="Формула" r:id="rId5" imgW="901440" imgH="253800" progId="Equation.3">
                <p:embed/>
              </p:oleObj>
            </a:graphicData>
          </a:graphic>
        </p:graphicFrame>
      </p:grp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1800" y="4283893"/>
          <a:ext cx="9219161" cy="2520280"/>
        </p:xfrm>
        <a:graphic>
          <a:graphicData uri="http://schemas.openxmlformats.org/presentationml/2006/ole">
            <p:oleObj spid="_x0000_s1027" name="Формула" r:id="rId6" imgW="2705040" imgH="73656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89500" y="3349100"/>
            <a:ext cx="2606596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nstantia" pitchFamily="18" charset="0"/>
              </a:rPr>
              <a:t>1</a:t>
            </a:r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9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108269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26798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9952" y="1259557"/>
            <a:ext cx="5184576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131765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256336" y="1835621"/>
          <a:ext cx="3526375" cy="1440160"/>
        </p:xfrm>
        <a:graphic>
          <a:graphicData uri="http://schemas.openxmlformats.org/presentationml/2006/ole">
            <p:oleObj spid="_x0000_s37890" name="Формула" r:id="rId3" imgW="1244520" imgH="507960" progId="Equation.3">
              <p:embed/>
            </p:oleObj>
          </a:graphicData>
        </a:graphic>
      </p:graphicFrame>
      <p:graphicFrame>
        <p:nvGraphicFramePr>
          <p:cNvPr id="37891" name="Object 18"/>
          <p:cNvGraphicFramePr>
            <a:graphicFrameLocks noChangeAspect="1"/>
          </p:cNvGraphicFramePr>
          <p:nvPr/>
        </p:nvGraphicFramePr>
        <p:xfrm>
          <a:off x="431800" y="3779837"/>
          <a:ext cx="8424936" cy="3505963"/>
        </p:xfrm>
        <a:graphic>
          <a:graphicData uri="http://schemas.openxmlformats.org/presentationml/2006/ole">
            <p:oleObj spid="_x0000_s37891" name="Формула" r:id="rId4" imgW="2260440" imgH="9396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nstantia" pitchFamily="18" charset="0"/>
              </a:rPr>
              <a:t>20</a:t>
            </a:r>
            <a:endParaRPr lang="ru-RU" sz="4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191626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26800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6125" y="1187550"/>
            <a:ext cx="5486395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3808" y="2987749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832400" y="1763613"/>
          <a:ext cx="2698321" cy="1584176"/>
        </p:xfrm>
        <a:graphic>
          <a:graphicData uri="http://schemas.openxmlformats.org/presentationml/2006/ole">
            <p:oleObj spid="_x0000_s38914" name="Формула" r:id="rId3" imgW="736560" imgH="43164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87784" y="3563813"/>
          <a:ext cx="7128792" cy="3820495"/>
        </p:xfrm>
        <a:graphic>
          <a:graphicData uri="http://schemas.openxmlformats.org/presentationml/2006/ole">
            <p:oleObj spid="_x0000_s38916" name="Формула" r:id="rId4" imgW="1612800" imgH="86328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onstantia" pitchFamily="18" charset="0"/>
              </a:rPr>
              <a:t>21</a:t>
            </a:r>
            <a:endParaRPr lang="ru-RU" sz="4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26801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6125" y="1331565"/>
            <a:ext cx="8654500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5816" y="2915741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36256" y="1835621"/>
          <a:ext cx="3816424" cy="1476832"/>
        </p:xfrm>
        <a:graphic>
          <a:graphicData uri="http://schemas.openxmlformats.org/presentationml/2006/ole">
            <p:oleObj spid="_x0000_s39938" name="Формула" r:id="rId3" imgW="1180800" imgH="45720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31800" y="3635821"/>
          <a:ext cx="8760949" cy="3312368"/>
        </p:xfrm>
        <a:graphic>
          <a:graphicData uri="http://schemas.openxmlformats.org/presentationml/2006/ole">
            <p:oleObj spid="_x0000_s39939" name="Формула" r:id="rId4" imgW="2349360" imgH="88884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22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26813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6125" y="1331565"/>
            <a:ext cx="8654500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2987749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032200" y="1763613"/>
          <a:ext cx="5700412" cy="1080120"/>
        </p:xfrm>
        <a:graphic>
          <a:graphicData uri="http://schemas.openxmlformats.org/presentationml/2006/ole">
            <p:oleObj spid="_x0000_s40962" name="Формула" r:id="rId3" imgW="1409400" imgH="2664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87784" y="3635821"/>
          <a:ext cx="8030587" cy="3168352"/>
        </p:xfrm>
        <a:graphic>
          <a:graphicData uri="http://schemas.openxmlformats.org/presentationml/2006/ole">
            <p:oleObj spid="_x0000_s40963" name="Формула" r:id="rId4" imgW="1739880" imgH="6858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23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137124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26829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9952" y="1115541"/>
            <a:ext cx="5112568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5816" y="2627709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11920" y="1619597"/>
          <a:ext cx="3648949" cy="792088"/>
        </p:xfrm>
        <a:graphic>
          <a:graphicData uri="http://schemas.openxmlformats.org/presentationml/2006/ole">
            <p:oleObj spid="_x0000_s43010" name="Формула" r:id="rId3" imgW="1168200" imgH="2538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616376" y="1835621"/>
            <a:ext cx="3240360" cy="607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при  </a:t>
            </a:r>
            <a:r>
              <a:rPr lang="ru-RU" sz="3600" i="1" dirty="0" err="1" smtClean="0">
                <a:solidFill>
                  <a:prstClr val="black"/>
                </a:solidFill>
                <a:latin typeface="Bookman Old Style" pitchFamily="18" charset="0"/>
              </a:rPr>
              <a:t>х</a:t>
            </a:r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Bookman Old Style" pitchFamily="18" charset="0"/>
                <a:sym typeface="Symbol"/>
              </a:rPr>
              <a:t></a:t>
            </a:r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  <a:sym typeface="Symbol"/>
              </a:rPr>
              <a:t> 2</a:t>
            </a:r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ru-RU" sz="3600" dirty="0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719832" y="3131765"/>
          <a:ext cx="8248888" cy="2088232"/>
        </p:xfrm>
        <a:graphic>
          <a:graphicData uri="http://schemas.openxmlformats.org/presentationml/2006/ole">
            <p:oleObj spid="_x0000_s43011" name="Формула" r:id="rId4" imgW="2108160" imgH="533160" progId="Equation.3">
              <p:embed/>
            </p:oleObj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431800" y="5508029"/>
            <a:ext cx="7948010" cy="792088"/>
            <a:chOff x="626690" y="3125259"/>
            <a:chExt cx="7948010" cy="79208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26690" y="3132022"/>
              <a:ext cx="7948010" cy="6647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000" i="1" dirty="0" smtClean="0">
                  <a:solidFill>
                    <a:prstClr val="black"/>
                  </a:solidFill>
                  <a:latin typeface="Bookman Old Style" pitchFamily="18" charset="0"/>
                </a:rPr>
                <a:t>Т.к. при  </a:t>
              </a:r>
              <a:r>
                <a:rPr lang="ru-RU" sz="40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х</a:t>
              </a:r>
              <a:r>
                <a:rPr lang="ru-RU" sz="4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40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</a:t>
              </a:r>
              <a:r>
                <a:rPr lang="ru-RU" sz="4000" i="1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 </a:t>
              </a:r>
              <a:r>
                <a:rPr lang="ru-RU" sz="40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2                          </a:t>
              </a:r>
              <a:endParaRPr lang="ru-RU" sz="4000" dirty="0"/>
            </a:p>
          </p:txBody>
        </p:sp>
        <p:graphicFrame>
          <p:nvGraphicFramePr>
            <p:cNvPr id="11" name="Object 12"/>
            <p:cNvGraphicFramePr>
              <a:graphicFrameLocks noChangeAspect="1"/>
            </p:cNvGraphicFramePr>
            <p:nvPr/>
          </p:nvGraphicFramePr>
          <p:xfrm>
            <a:off x="4636558" y="3125259"/>
            <a:ext cx="3154309" cy="792088"/>
          </p:xfrm>
          <a:graphic>
            <a:graphicData uri="http://schemas.openxmlformats.org/presentationml/2006/ole">
              <p:oleObj spid="_x0000_s43012" name="Формула" r:id="rId5" imgW="1066680" imgH="25380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Constantia" pitchFamily="18" charset="0"/>
              </a:rPr>
              <a:t>24</a:t>
            </a:r>
            <a:endParaRPr lang="ru-RU" sz="54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26817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9912" y="1115541"/>
            <a:ext cx="8006428" cy="836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792" y="284373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0" y="1763613"/>
          <a:ext cx="6285460" cy="864096"/>
        </p:xfrm>
        <a:graphic>
          <a:graphicData uri="http://schemas.openxmlformats.org/presentationml/2006/ole">
            <p:oleObj spid="_x0000_s45058" name="Формула" r:id="rId3" imgW="1942920" imgH="2664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80472" y="1835621"/>
            <a:ext cx="3096344" cy="722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prstClr val="black"/>
                </a:solidFill>
                <a:latin typeface="Bookman Old Style" pitchFamily="18" charset="0"/>
              </a:rPr>
              <a:t>при </a:t>
            </a:r>
            <a:r>
              <a:rPr lang="en-US" sz="4400" i="1" dirty="0" smtClean="0">
                <a:solidFill>
                  <a:prstClr val="black"/>
                </a:solidFill>
                <a:latin typeface="Bookman Old Style" pitchFamily="18" charset="0"/>
              </a:rPr>
              <a:t>b = 2</a:t>
            </a:r>
            <a:r>
              <a:rPr lang="ru-RU" sz="4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ru-RU" sz="4400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719832" y="3563813"/>
          <a:ext cx="8166391" cy="2232248"/>
        </p:xfrm>
        <a:graphic>
          <a:graphicData uri="http://schemas.openxmlformats.org/presentationml/2006/ole">
            <p:oleObj spid="_x0000_s45059" name="Формула" r:id="rId4" imgW="3073320" imgH="838080" progId="Equation.3">
              <p:embed/>
            </p:oleObj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63848" y="5796061"/>
            <a:ext cx="7447119" cy="1514199"/>
            <a:chOff x="2929469" y="2626048"/>
            <a:chExt cx="4712497" cy="1514199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929469" y="3132022"/>
              <a:ext cx="2006598" cy="10082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i="1" dirty="0" smtClean="0">
                  <a:solidFill>
                    <a:prstClr val="black"/>
                  </a:solidFill>
                  <a:latin typeface="Bookman Old Style" pitchFamily="18" charset="0"/>
                </a:rPr>
                <a:t>Т.к. </a:t>
              </a:r>
              <a:r>
                <a:rPr lang="en-US" sz="3200" i="1" dirty="0" smtClean="0">
                  <a:solidFill>
                    <a:prstClr val="black"/>
                  </a:solidFill>
                  <a:latin typeface="Bookman Old Style" pitchFamily="18" charset="0"/>
                </a:rPr>
                <a:t>b = 2</a:t>
              </a:r>
              <a:r>
                <a:rPr lang="ru-RU" sz="3200" i="1" dirty="0" smtClean="0">
                  <a:solidFill>
                    <a:prstClr val="black"/>
                  </a:solidFill>
                  <a:latin typeface="Bookman Old Style" pitchFamily="18" charset="0"/>
                </a:rPr>
                <a:t>,  то  </a:t>
              </a:r>
              <a:r>
                <a:rPr lang="ru-RU" sz="32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                          </a:t>
              </a:r>
              <a:endParaRPr lang="ru-RU" sz="3200" dirty="0"/>
            </a:p>
          </p:txBody>
        </p:sp>
        <p:graphicFrame>
          <p:nvGraphicFramePr>
            <p:cNvPr id="11" name="Object 12"/>
            <p:cNvGraphicFramePr>
              <a:graphicFrameLocks noChangeAspect="1"/>
            </p:cNvGraphicFramePr>
            <p:nvPr/>
          </p:nvGraphicFramePr>
          <p:xfrm>
            <a:off x="4934385" y="2626048"/>
            <a:ext cx="2707581" cy="1403574"/>
          </p:xfrm>
          <a:graphic>
            <a:graphicData uri="http://schemas.openxmlformats.org/presentationml/2006/ole">
              <p:oleObj spid="_x0000_s45060" name="Формула" r:id="rId5" imgW="7999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Constantia" pitchFamily="18" charset="0"/>
              </a:rPr>
              <a:t>2</a:t>
            </a:r>
            <a:endParaRPr lang="ru-RU" sz="9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8478" y="708003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№ 26736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1875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Группа 5"/>
          <p:cNvGrpSpPr/>
          <p:nvPr/>
        </p:nvGrpSpPr>
        <p:grpSpPr>
          <a:xfrm>
            <a:off x="575816" y="1691605"/>
            <a:ext cx="8928992" cy="1362083"/>
            <a:chOff x="0" y="1063630"/>
            <a:chExt cx="8928992" cy="136208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1063630"/>
              <a:ext cx="7967133" cy="951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36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выражения: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7416824" y="1063630"/>
            <a:ext cx="1512168" cy="1362083"/>
          </p:xfrm>
          <a:graphic>
            <a:graphicData uri="http://schemas.openxmlformats.org/presentationml/2006/ole">
              <p:oleObj spid="_x0000_s2050" name="Формула" r:id="rId5" imgW="507960" imgH="457200" progId="Equation.3">
                <p:embed/>
              </p:oleObj>
            </a:graphicData>
          </a:graphic>
        </p:graphicFrame>
      </p:grpSp>
      <p:sp>
        <p:nvSpPr>
          <p:cNvPr id="9" name="Прямоугольник 8"/>
          <p:cNvSpPr/>
          <p:nvPr/>
        </p:nvSpPr>
        <p:spPr>
          <a:xfrm>
            <a:off x="791840" y="284373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69962" y="3743325"/>
          <a:ext cx="7958782" cy="1836712"/>
        </p:xfrm>
        <a:graphic>
          <a:graphicData uri="http://schemas.openxmlformats.org/presentationml/2006/ole">
            <p:oleObj spid="_x0000_s2051" name="Формула" r:id="rId6" imgW="1663560" imgH="4572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Constantia" pitchFamily="18" charset="0"/>
              </a:rPr>
              <a:t>3</a:t>
            </a:r>
            <a:endParaRPr lang="ru-RU" sz="72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82792" y="708003"/>
            <a:ext cx="2048959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26737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1875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Группа 5"/>
          <p:cNvGrpSpPr/>
          <p:nvPr/>
        </p:nvGrpSpPr>
        <p:grpSpPr>
          <a:xfrm>
            <a:off x="575816" y="1907629"/>
            <a:ext cx="8654500" cy="1440160"/>
            <a:chOff x="-23383" y="1063630"/>
            <a:chExt cx="7967133" cy="144016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23383" y="1063630"/>
              <a:ext cx="7967133" cy="951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36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выражения:                 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2164151" y="1639694"/>
            <a:ext cx="5266222" cy="864096"/>
          </p:xfrm>
          <a:graphic>
            <a:graphicData uri="http://schemas.openxmlformats.org/presentationml/2006/ole">
              <p:oleObj spid="_x0000_s3074" name="Формула" r:id="rId5" imgW="1473120" imgH="241200" progId="Equation.3">
                <p:embed/>
              </p:oleObj>
            </a:graphicData>
          </a:graphic>
        </p:graphicFrame>
      </p:grpSp>
      <p:sp>
        <p:nvSpPr>
          <p:cNvPr id="9" name="Прямоугольник 8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83928" y="4150349"/>
          <a:ext cx="6928594" cy="2253551"/>
        </p:xfrm>
        <a:graphic>
          <a:graphicData uri="http://schemas.openxmlformats.org/presentationml/2006/ole">
            <p:oleObj spid="_x0000_s3075" name="Формула" r:id="rId6" imgW="1562040" imgH="50796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Constantia" pitchFamily="18" charset="0"/>
              </a:rPr>
              <a:t>4</a:t>
            </a:r>
            <a:endParaRPr lang="ru-RU" sz="9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8478" y="779441"/>
            <a:ext cx="209865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26738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1875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Группа 11"/>
          <p:cNvGrpSpPr/>
          <p:nvPr/>
        </p:nvGrpSpPr>
        <p:grpSpPr>
          <a:xfrm>
            <a:off x="647824" y="1907629"/>
            <a:ext cx="7967133" cy="1368152"/>
            <a:chOff x="-25400" y="775598"/>
            <a:chExt cx="7967133" cy="136815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25400" y="775598"/>
              <a:ext cx="7967133" cy="951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36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выражения:                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3070944" y="1423670"/>
            <a:ext cx="2934406" cy="720080"/>
          </p:xfrm>
          <a:graphic>
            <a:graphicData uri="http://schemas.openxmlformats.org/presentationml/2006/ole">
              <p:oleObj spid="_x0000_s4098" name="Формула" r:id="rId5" imgW="825480" imgH="203040" progId="Equation.3">
                <p:embed/>
              </p:oleObj>
            </a:graphicData>
          </a:graphic>
        </p:graphicFrame>
      </p:grpSp>
      <p:sp>
        <p:nvSpPr>
          <p:cNvPr id="10" name="Прямоугольник 9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871960" y="4067869"/>
          <a:ext cx="7572375" cy="3024188"/>
        </p:xfrm>
        <a:graphic>
          <a:graphicData uri="http://schemas.openxmlformats.org/presentationml/2006/ole">
            <p:oleObj spid="_x0000_s4099" name="Формула" r:id="rId6" imgW="1803240" imgH="7236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Constantia" pitchFamily="18" charset="0"/>
              </a:rPr>
              <a:t>5</a:t>
            </a:r>
            <a:endParaRPr lang="ru-RU" sz="9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26739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1875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75816" y="1907629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064648" y="1547589"/>
          <a:ext cx="1584176" cy="1805221"/>
        </p:xfrm>
        <a:graphic>
          <a:graphicData uri="http://schemas.openxmlformats.org/presentationml/2006/ole">
            <p:oleObj spid="_x0000_s5122" name="Формула" r:id="rId5" imgW="368280" imgH="41904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799952" y="4067869"/>
          <a:ext cx="6264696" cy="2889545"/>
        </p:xfrm>
        <a:graphic>
          <a:graphicData uri="http://schemas.openxmlformats.org/presentationml/2006/ole">
            <p:oleObj spid="_x0000_s5123" name="Формула" r:id="rId6" imgW="1485720" imgH="6858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Constantia" pitchFamily="18" charset="0"/>
              </a:rPr>
              <a:t>6</a:t>
            </a:r>
            <a:endParaRPr lang="ru-RU" sz="9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11949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26740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816" y="1907629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976416" y="2555701"/>
          <a:ext cx="2501828" cy="1224136"/>
        </p:xfrm>
        <a:graphic>
          <a:graphicData uri="http://schemas.openxmlformats.org/presentationml/2006/ole">
            <p:oleObj spid="_x0000_s6146" name="Формула" r:id="rId3" imgW="622080" imgH="30456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75815" y="4139877"/>
          <a:ext cx="8046635" cy="2664296"/>
        </p:xfrm>
        <a:graphic>
          <a:graphicData uri="http://schemas.openxmlformats.org/presentationml/2006/ole">
            <p:oleObj spid="_x0000_s6147" name="Формула" r:id="rId4" imgW="1993680" imgH="66024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Constantia" pitchFamily="18" charset="0"/>
              </a:rPr>
              <a:t>7</a:t>
            </a:r>
            <a:endParaRPr lang="ru-RU" sz="9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26741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816" y="1907629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904408" y="2771725"/>
          <a:ext cx="2042676" cy="1296144"/>
        </p:xfrm>
        <a:graphic>
          <a:graphicData uri="http://schemas.openxmlformats.org/presentationml/2006/ole">
            <p:oleObj spid="_x0000_s7170" name="Формула" r:id="rId3" imgW="660240" imgH="41904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03808" y="4571925"/>
          <a:ext cx="8615582" cy="2304256"/>
        </p:xfrm>
        <a:graphic>
          <a:graphicData uri="http://schemas.openxmlformats.org/presentationml/2006/ole">
            <p:oleObj spid="_x0000_s7171" name="Формула" r:id="rId4" imgW="3225600" imgH="86328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8478" y="636565"/>
            <a:ext cx="2087431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Georgia" pitchFamily="18" charset="0"/>
              </a:rPr>
              <a:t>№ </a:t>
            </a:r>
            <a:r>
              <a:rPr lang="ru-RU" sz="3200" b="1" dirty="0" smtClean="0">
                <a:latin typeface="Georgia" pitchFamily="18" charset="0"/>
              </a:rPr>
              <a:t>26743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5404" y="350813"/>
            <a:ext cx="1254098" cy="12540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Constantia" pitchFamily="18" charset="0"/>
              </a:rPr>
              <a:t>8</a:t>
            </a:r>
            <a:endParaRPr lang="ru-RU" sz="9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816" y="1907629"/>
            <a:ext cx="86545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значение выражения:                               </a:t>
            </a:r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832" y="3563813"/>
            <a:ext cx="2105063" cy="493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/>
            <a:r>
              <a:rPr lang="ru-RU" sz="2800" b="1" i="1" dirty="0" smtClean="0">
                <a:latin typeface="Bookman Old Style" pitchFamily="18" charset="0"/>
              </a:rPr>
              <a:t>Решение. </a:t>
            </a:r>
            <a:endParaRPr lang="en-US" sz="2800" b="1" i="1" dirty="0" smtClean="0"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056536" y="2555701"/>
          <a:ext cx="2586759" cy="1512168"/>
        </p:xfrm>
        <a:graphic>
          <a:graphicData uri="http://schemas.openxmlformats.org/presentationml/2006/ole">
            <p:oleObj spid="_x0000_s8194" name="Формула" r:id="rId3" imgW="825480" imgH="4824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75816" y="4355901"/>
          <a:ext cx="6048672" cy="3027886"/>
        </p:xfrm>
        <a:graphic>
          <a:graphicData uri="http://schemas.openxmlformats.org/presentationml/2006/ole">
            <p:oleObj spid="_x0000_s8195" name="Формула" r:id="rId4" imgW="1676160" imgH="939600" progId="Equation.3">
              <p:embed/>
            </p:oleObj>
          </a:graphicData>
        </a:graphic>
      </p:graphicFrame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288</Words>
  <Application>Microsoft Office PowerPoint</Application>
  <PresentationFormat>Произвольный</PresentationFormat>
  <Paragraphs>109</Paragraphs>
  <Slides>25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Формула</vt:lpstr>
      <vt:lpstr>ЕГЭ-2014 В-11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ЕГЭ-2012 В2</dc:title>
  <cp:lastModifiedBy>Admin</cp:lastModifiedBy>
  <cp:revision>31</cp:revision>
  <cp:lastPrinted>1601-01-01T00:00:00Z</cp:lastPrinted>
  <dcterms:created xsi:type="dcterms:W3CDTF">2010-10-05T12:11:11Z</dcterms:created>
  <dcterms:modified xsi:type="dcterms:W3CDTF">2014-03-11T16:19:29Z</dcterms:modified>
</cp:coreProperties>
</file>