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0" r:id="rId3"/>
    <p:sldMasterId id="2147483756" r:id="rId4"/>
    <p:sldMasterId id="2147483768" r:id="rId5"/>
    <p:sldMasterId id="2147483792" r:id="rId6"/>
  </p:sldMasterIdLst>
  <p:sldIdLst>
    <p:sldId id="256" r:id="rId7"/>
    <p:sldId id="257" r:id="rId8"/>
    <p:sldId id="317" r:id="rId9"/>
    <p:sldId id="299" r:id="rId10"/>
    <p:sldId id="258" r:id="rId11"/>
    <p:sldId id="282" r:id="rId12"/>
    <p:sldId id="263" r:id="rId13"/>
    <p:sldId id="268" r:id="rId14"/>
    <p:sldId id="312" r:id="rId15"/>
    <p:sldId id="266" r:id="rId16"/>
    <p:sldId id="261" r:id="rId17"/>
    <p:sldId id="272" r:id="rId18"/>
    <p:sldId id="267" r:id="rId19"/>
    <p:sldId id="283" r:id="rId20"/>
    <p:sldId id="270" r:id="rId21"/>
    <p:sldId id="269" r:id="rId22"/>
    <p:sldId id="285" r:id="rId23"/>
    <p:sldId id="292" r:id="rId24"/>
    <p:sldId id="277" r:id="rId25"/>
    <p:sldId id="279" r:id="rId26"/>
    <p:sldId id="286" r:id="rId27"/>
    <p:sldId id="280" r:id="rId28"/>
    <p:sldId id="290" r:id="rId29"/>
    <p:sldId id="314" r:id="rId30"/>
    <p:sldId id="271" r:id="rId31"/>
    <p:sldId id="288" r:id="rId32"/>
    <p:sldId id="287" r:id="rId33"/>
    <p:sldId id="298" r:id="rId34"/>
    <p:sldId id="296" r:id="rId35"/>
    <p:sldId id="311" r:id="rId36"/>
    <p:sldId id="310" r:id="rId37"/>
    <p:sldId id="309" r:id="rId38"/>
    <p:sldId id="26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94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" b="1923"/>
          <a:stretch>
            <a:fillRect/>
          </a:stretch>
        </p:blipFill>
        <p:spPr>
          <a:xfrm>
            <a:off x="0" y="-423863"/>
            <a:ext cx="9180513" cy="7281863"/>
          </a:xfrm>
        </p:spPr>
      </p:pic>
    </p:spTree>
    <p:extLst>
      <p:ext uri="{BB962C8B-B14F-4D97-AF65-F5344CB8AC3E}">
        <p14:creationId xmlns:p14="http://schemas.microsoft.com/office/powerpoint/2010/main" val="339767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56984" cy="6481316"/>
          </a:xfrm>
        </p:spPr>
      </p:pic>
    </p:spTree>
    <p:extLst>
      <p:ext uri="{BB962C8B-B14F-4D97-AF65-F5344CB8AC3E}">
        <p14:creationId xmlns:p14="http://schemas.microsoft.com/office/powerpoint/2010/main" val="80345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22" y="1772816"/>
            <a:ext cx="6469511" cy="42039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«НОГАН»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426900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77" y="1844824"/>
            <a:ext cx="6603035" cy="38561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МАУЗЕР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88175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6060558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ПУЛЕМЕТ «МАКСИМ»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32103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5400" b="1" dirty="0" smtClean="0"/>
              <a:t>ТАНКОВЫЕ ВОЙСКА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72284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8064896" cy="5184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ТАЧАНКА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30853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ТАНК Т-90 С</a:t>
            </a:r>
            <a:endParaRPr lang="ru-RU" sz="5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6992"/>
            <a:ext cx="4261385" cy="3263003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4320480" cy="3240360"/>
          </a:xfrm>
        </p:spPr>
      </p:pic>
    </p:spTree>
    <p:extLst>
      <p:ext uri="{BB962C8B-B14F-4D97-AF65-F5344CB8AC3E}">
        <p14:creationId xmlns:p14="http://schemas.microsoft.com/office/powerpoint/2010/main" val="155969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b="1" dirty="0" smtClean="0"/>
              <a:t>МОРСКОЙ ФЛОТ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70779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БЕСКОЗЫРКА</a:t>
            </a:r>
            <a:endParaRPr lang="ru-RU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759185" cy="516955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613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76713" cy="61071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288" y="855663"/>
            <a:ext cx="4176712" cy="60023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688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>
            <a:normAutofit lnSpcReduction="10000"/>
          </a:bodyPr>
          <a:lstStyle/>
          <a:p>
            <a:r>
              <a:rPr lang="ru-RU" sz="2400" b="1" dirty="0"/>
              <a:t>Стоим мы на посту, повзводно и поротно.</a:t>
            </a:r>
          </a:p>
          <a:p>
            <a:r>
              <a:rPr lang="ru-RU" sz="2400" b="1" dirty="0"/>
              <a:t>Бессмертны, как огонь. Спокойны, как гранит.</a:t>
            </a:r>
          </a:p>
          <a:p>
            <a:r>
              <a:rPr lang="ru-RU" sz="2400" b="1" dirty="0"/>
              <a:t>Мы — армия страны. Мы — армия народа.</a:t>
            </a:r>
          </a:p>
          <a:p>
            <a:r>
              <a:rPr lang="ru-RU" sz="2400" b="1" dirty="0"/>
              <a:t>Великий подвиг наш история хранит</a:t>
            </a:r>
            <a:r>
              <a:rPr lang="ru-RU" dirty="0"/>
              <a:t>.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44824"/>
            <a:ext cx="5618045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81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95" y="1524000"/>
            <a:ext cx="6650809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КОРТИК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7044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b="1" dirty="0" smtClean="0"/>
              <a:t>КОННАЯ АРМИЯ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80287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8086725" cy="5289550"/>
          </a:xfrm>
        </p:spPr>
      </p:pic>
    </p:spTree>
    <p:extLst>
      <p:ext uri="{BB962C8B-B14F-4D97-AF65-F5344CB8AC3E}">
        <p14:creationId xmlns:p14="http://schemas.microsoft.com/office/powerpoint/2010/main" val="413945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КОННЫЙ КАРАУЛ НА КРАСНОЙ ПЛОЩАДИ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7114229" cy="4752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0182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81390"/>
            <a:ext cx="9252520" cy="693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74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7590772" cy="43243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ШАШКА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80664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b="1" dirty="0" smtClean="0"/>
              <a:t>АВИАЦИЯ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32919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967288" cy="2592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Объект 11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24944"/>
            <a:ext cx="5672137" cy="3779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979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smtClean="0"/>
              <a:t>пограничные войска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69385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4506"/>
            <a:ext cx="3816424" cy="508225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224" y="263818"/>
            <a:ext cx="4029912" cy="5037390"/>
          </a:xfrm>
        </p:spPr>
      </p:pic>
    </p:spTree>
    <p:extLst>
      <p:ext uri="{BB962C8B-B14F-4D97-AF65-F5344CB8AC3E}">
        <p14:creationId xmlns:p14="http://schemas.microsoft.com/office/powerpoint/2010/main" val="362840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dirty="0" smtClean="0"/>
              <a:t>С ДАВНИХ ВРЕМЕН ВОИНЫ ЗАЩИЩАЛИ РУСЬ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112456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/>
              <a:t>суворовцы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9066416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5033963" cy="3709987"/>
          </a:xfrm>
        </p:spPr>
      </p:pic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5105400" y="836712"/>
            <a:ext cx="4038600" cy="5289451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Специализированные </a:t>
            </a:r>
            <a:r>
              <a:rPr lang="ru-RU" sz="2400" b="1" dirty="0"/>
              <a:t>военные училища были созданы во время Великой отечественной </a:t>
            </a:r>
            <a:r>
              <a:rPr lang="ru-RU" sz="2400" b="1" dirty="0" smtClean="0"/>
              <a:t>войны (21 </a:t>
            </a:r>
            <a:r>
              <a:rPr lang="ru-RU" sz="2400" b="1" dirty="0"/>
              <a:t>августа 1943 </a:t>
            </a:r>
            <a:r>
              <a:rPr lang="ru-RU" sz="2400" b="1" dirty="0" smtClean="0"/>
              <a:t>года). </a:t>
            </a:r>
            <a:r>
              <a:rPr lang="ru-RU" sz="2400" b="1" dirty="0"/>
              <a:t>Тогда же они получили свое название в честь русского полководца Александра Васильевича Суворова.</a:t>
            </a:r>
          </a:p>
        </p:txBody>
      </p:sp>
    </p:spTree>
    <p:extLst>
      <p:ext uri="{BB962C8B-B14F-4D97-AF65-F5344CB8AC3E}">
        <p14:creationId xmlns:p14="http://schemas.microsoft.com/office/powerpoint/2010/main" val="41591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007" y="3861048"/>
            <a:ext cx="4254751" cy="2834829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4992555" cy="3744416"/>
          </a:xfrm>
        </p:spPr>
      </p:pic>
    </p:spTree>
    <p:extLst>
      <p:ext uri="{BB962C8B-B14F-4D97-AF65-F5344CB8AC3E}">
        <p14:creationId xmlns:p14="http://schemas.microsoft.com/office/powerpoint/2010/main" val="180610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РОДА ВОЙСК</a:t>
            </a:r>
            <a:endParaRPr lang="ru-RU" sz="48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0768"/>
            <a:ext cx="3886547" cy="5173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бъект 6"/>
          <p:cNvSpPr>
            <a:spLocks noGrp="1"/>
          </p:cNvSpPr>
          <p:nvPr>
            <p:ph sz="half" idx="4294967295"/>
          </p:nvPr>
        </p:nvSpPr>
        <p:spPr>
          <a:xfrm>
            <a:off x="0" y="1400175"/>
            <a:ext cx="3348038" cy="274320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</a:rPr>
              <a:t>1-Центральный аппарат МО России.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2-Ракетные войска стратегического назначения.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3-Сухопутные войска.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4-Войска противовоздушной обороны страны.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5-Военно-воздушные силы.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6-Военно-морской флот.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7-Военно-космические силы.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8-Авиация сухопутных войск.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9-Воздушно-десантные войска.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10-Авиация войск противовоздушной обороны страны.</a:t>
            </a:r>
          </a:p>
          <a:p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3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3095625" cy="632936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04864"/>
            <a:ext cx="5118720" cy="4392361"/>
          </a:xfrm>
        </p:spPr>
      </p:pic>
    </p:spTree>
    <p:extLst>
      <p:ext uri="{BB962C8B-B14F-4D97-AF65-F5344CB8AC3E}">
        <p14:creationId xmlns:p14="http://schemas.microsoft.com/office/powerpoint/2010/main" val="3875707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ИСТОРИЯ ПРАЗДНОВАНИЯ 23 ФЕВРАЛЯ</a:t>
            </a:r>
            <a:endParaRPr lang="ru-RU" sz="3200" b="1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4059936" cy="4572000"/>
          </a:xfrm>
        </p:spPr>
        <p:txBody>
          <a:bodyPr>
            <a:noAutofit/>
          </a:bodyPr>
          <a:lstStyle/>
          <a:p>
            <a:endParaRPr lang="ru-RU" sz="1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Принято было считать, что 23 февраля 1918 года отряды Красной гвардии одержали свои первые победы под Псковом и Нарвой над регулярными войсками кайзеровской Германии. Вот эти первые победы и стали «днем рождения Красной Армии».</a:t>
            </a:r>
          </a:p>
          <a:p>
            <a:endParaRPr lang="ru-RU" sz="1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 1946 года праздник стал называться Днем Советской Армии и Военно-Морского Флота</a:t>
            </a:r>
          </a:p>
          <a:p>
            <a:endParaRPr lang="ru-RU" sz="1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После </a:t>
            </a: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распада Советского Союза дата была переименована в День защитника Отечества</a:t>
            </a:r>
            <a:r>
              <a:rPr lang="ru-RU" sz="1600" b="1" dirty="0"/>
              <a:t>.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76872"/>
            <a:ext cx="4121728" cy="3555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565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b="1" dirty="0" smtClean="0"/>
              <a:t>ПЕХОТА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36369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-11507" y="1556792"/>
            <a:ext cx="4038600" cy="4525963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Будёновка — красноармейский суконный шлем особого образца, форменный головной убор военнослужащих Рабоче-крестьянской Красной Армии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1800" dirty="0"/>
              <a:t> 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Называли  его по 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именам военачальников, в части под командованием которых первым поступило новое обмундирование — М. В. Фрунзе («</a:t>
            </a:r>
            <a:r>
              <a:rPr lang="ru-RU" sz="1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фрунзевка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») и С. М. Будённого («будёновка»).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2656"/>
            <a:ext cx="4137843" cy="60865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97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КАКАРДА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0"/>
            <a:ext cx="2808312" cy="270523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286000" y="2413338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Кока́рда (от фр.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cocardes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«петушиные перья») — особый металлический или матерчатый знак на головном уборе (иногда крепится на плечо, бедро, голень и другие части тела). Цвета и символика кокарды обозначают принадлежность к той или иной стране, роду войск.</a:t>
            </a:r>
          </a:p>
        </p:txBody>
      </p:sp>
    </p:spTree>
    <p:extLst>
      <p:ext uri="{BB962C8B-B14F-4D97-AF65-F5344CB8AC3E}">
        <p14:creationId xmlns:p14="http://schemas.microsoft.com/office/powerpoint/2010/main" val="203431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smtClean="0"/>
              <a:t>ВООРУЖЕНИЕ ПЕХОТИНЦЕВ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27101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443</TotalTime>
  <Words>313</Words>
  <Application>Microsoft Office PowerPoint</Application>
  <PresentationFormat>Экран (4:3)</PresentationFormat>
  <Paragraphs>46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33</vt:i4>
      </vt:variant>
    </vt:vector>
  </HeadingPairs>
  <TitlesOfParts>
    <vt:vector size="48" baseType="lpstr">
      <vt:lpstr>Arial</vt:lpstr>
      <vt:lpstr>Calibri</vt:lpstr>
      <vt:lpstr>Consolas</vt:lpstr>
      <vt:lpstr>Constantia</vt:lpstr>
      <vt:lpstr>Corbel</vt:lpstr>
      <vt:lpstr>Tw Cen MT</vt:lpstr>
      <vt:lpstr>Wingdings</vt:lpstr>
      <vt:lpstr>Wingdings 2</vt:lpstr>
      <vt:lpstr>Wingdings 3</vt:lpstr>
      <vt:lpstr>Метро</vt:lpstr>
      <vt:lpstr>Паркет</vt:lpstr>
      <vt:lpstr>Бумажная</vt:lpstr>
      <vt:lpstr>1_Бумажная</vt:lpstr>
      <vt:lpstr>2_Бумажная</vt:lpstr>
      <vt:lpstr>1_Метро</vt:lpstr>
      <vt:lpstr>Презентация PowerPoint</vt:lpstr>
      <vt:lpstr>Презентация PowerPoint</vt:lpstr>
      <vt:lpstr>С ДАВНИХ ВРЕМЕН ВОИНЫ ЗАЩИЩАЛИ РУСЬ</vt:lpstr>
      <vt:lpstr>Презентация PowerPoint</vt:lpstr>
      <vt:lpstr>ИСТОРИЯ ПРАЗДНОВАНИЯ 23 ФЕВРАЛЯ</vt:lpstr>
      <vt:lpstr>ПЕХОТА</vt:lpstr>
      <vt:lpstr>Презентация PowerPoint</vt:lpstr>
      <vt:lpstr>КАКАРДА</vt:lpstr>
      <vt:lpstr>ВООРУЖЕНИЕ ПЕХОТИНЦЕВ</vt:lpstr>
      <vt:lpstr>Презентация PowerPoint</vt:lpstr>
      <vt:lpstr>«НОГАН»</vt:lpstr>
      <vt:lpstr>МАУЗЕР</vt:lpstr>
      <vt:lpstr>ПУЛЕМЕТ «МАКСИМ»</vt:lpstr>
      <vt:lpstr>ТАНКОВЫЕ ВОЙСКА</vt:lpstr>
      <vt:lpstr>ТАЧАНКА</vt:lpstr>
      <vt:lpstr>ТАНК Т-90 С</vt:lpstr>
      <vt:lpstr>МОРСКОЙ ФЛОТ</vt:lpstr>
      <vt:lpstr>БЕСКОЗЫРКА</vt:lpstr>
      <vt:lpstr>Презентация PowerPoint</vt:lpstr>
      <vt:lpstr>КОРТИК</vt:lpstr>
      <vt:lpstr>КОННАЯ АРМИЯ</vt:lpstr>
      <vt:lpstr>Презентация PowerPoint</vt:lpstr>
      <vt:lpstr>КОННЫЙ КАРАУЛ НА КРАСНОЙ ПЛОЩАДИ</vt:lpstr>
      <vt:lpstr>Презентация PowerPoint</vt:lpstr>
      <vt:lpstr>ШАШКА</vt:lpstr>
      <vt:lpstr>АВИАЦИЯ</vt:lpstr>
      <vt:lpstr>Презентация PowerPoint</vt:lpstr>
      <vt:lpstr>пограничные войска</vt:lpstr>
      <vt:lpstr>Презентация PowerPoint</vt:lpstr>
      <vt:lpstr>суворовцы</vt:lpstr>
      <vt:lpstr>Презентация PowerPoint</vt:lpstr>
      <vt:lpstr>Презентация PowerPoint</vt:lpstr>
      <vt:lpstr>РОДА ВОЙСК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Vladimir</cp:lastModifiedBy>
  <cp:revision>87</cp:revision>
  <dcterms:modified xsi:type="dcterms:W3CDTF">2014-12-03T18:46:41Z</dcterms:modified>
</cp:coreProperties>
</file>