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9" r:id="rId2"/>
    <p:sldId id="260" r:id="rId3"/>
    <p:sldId id="261" r:id="rId4"/>
    <p:sldId id="263" r:id="rId5"/>
    <p:sldId id="262" r:id="rId6"/>
    <p:sldId id="264" r:id="rId7"/>
    <p:sldId id="265" r:id="rId8"/>
    <p:sldId id="267" r:id="rId9"/>
    <p:sldId id="266" r:id="rId10"/>
    <p:sldId id="269" r:id="rId11"/>
    <p:sldId id="270" r:id="rId12"/>
    <p:sldId id="268" r:id="rId13"/>
    <p:sldId id="276" r:id="rId14"/>
    <p:sldId id="272" r:id="rId15"/>
    <p:sldId id="278" r:id="rId16"/>
    <p:sldId id="277" r:id="rId17"/>
    <p:sldId id="273" r:id="rId18"/>
    <p:sldId id="274" r:id="rId19"/>
    <p:sldId id="271" r:id="rId20"/>
    <p:sldId id="275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C31"/>
    <a:srgbClr val="4BACC6"/>
    <a:srgbClr val="0062A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4" d="100"/>
          <a:sy n="64" d="100"/>
        </p:scale>
        <p:origin x="-1260" y="-8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image" Target="../media/image6.wmf"/><Relationship Id="rId7" Type="http://schemas.openxmlformats.org/officeDocument/2006/relationships/image" Target="../media/image10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10" Type="http://schemas.openxmlformats.org/officeDocument/2006/relationships/image" Target="../media/image13.wmf"/><Relationship Id="rId4" Type="http://schemas.openxmlformats.org/officeDocument/2006/relationships/image" Target="../media/image7.wmf"/><Relationship Id="rId9" Type="http://schemas.openxmlformats.org/officeDocument/2006/relationships/image" Target="../media/image12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image" Target="../media/image9.wmf"/><Relationship Id="rId7" Type="http://schemas.openxmlformats.org/officeDocument/2006/relationships/image" Target="../media/image12.wmf"/><Relationship Id="rId2" Type="http://schemas.openxmlformats.org/officeDocument/2006/relationships/image" Target="../media/image7.wmf"/><Relationship Id="rId1" Type="http://schemas.openxmlformats.org/officeDocument/2006/relationships/image" Target="../media/image4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10" Type="http://schemas.openxmlformats.org/officeDocument/2006/relationships/image" Target="../media/image15.wmf"/><Relationship Id="rId4" Type="http://schemas.openxmlformats.org/officeDocument/2006/relationships/image" Target="../media/image10.wmf"/><Relationship Id="rId9" Type="http://schemas.openxmlformats.org/officeDocument/2006/relationships/image" Target="../media/image1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7.wmf"/><Relationship Id="rId1" Type="http://schemas.openxmlformats.org/officeDocument/2006/relationships/image" Target="../media/image4.wmf"/><Relationship Id="rId4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4" Type="http://schemas.openxmlformats.org/officeDocument/2006/relationships/image" Target="../media/image1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image" Target="../media/image27.wmf"/><Relationship Id="rId7" Type="http://schemas.openxmlformats.org/officeDocument/2006/relationships/image" Target="../media/image31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6" Type="http://schemas.openxmlformats.org/officeDocument/2006/relationships/image" Target="../media/image30.wmf"/><Relationship Id="rId5" Type="http://schemas.openxmlformats.org/officeDocument/2006/relationships/image" Target="../media/image29.wmf"/><Relationship Id="rId10" Type="http://schemas.openxmlformats.org/officeDocument/2006/relationships/image" Target="../media/image34.wmf"/><Relationship Id="rId4" Type="http://schemas.openxmlformats.org/officeDocument/2006/relationships/image" Target="../media/image28.wmf"/><Relationship Id="rId9" Type="http://schemas.openxmlformats.org/officeDocument/2006/relationships/image" Target="../media/image33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B817CE-BA1B-421D-B386-3984D1704649}" type="datetimeFigureOut">
              <a:rPr lang="ru-RU" smtClean="0"/>
              <a:pPr/>
              <a:t>29.11.2012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F3B003-53FA-4E1E-B121-023BA582014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F3B003-53FA-4E1E-B121-023BA582014E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F3B003-53FA-4E1E-B121-023BA582014E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F3B003-53FA-4E1E-B121-023BA582014E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F3B003-53FA-4E1E-B121-023BA582014E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F3B003-53FA-4E1E-B121-023BA582014E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F3B003-53FA-4E1E-B121-023BA582014E}" type="slidenum">
              <a:rPr lang="ru-RU" smtClean="0"/>
              <a:pPr/>
              <a:t>19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F3B003-53FA-4E1E-B121-023BA582014E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F3B003-53FA-4E1E-B121-023BA582014E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F3B003-53FA-4E1E-B121-023BA582014E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F3B003-53FA-4E1E-B121-023BA582014E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F3B003-53FA-4E1E-B121-023BA582014E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F3B003-53FA-4E1E-B121-023BA582014E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F3B003-53FA-4E1E-B121-023BA582014E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F3B003-53FA-4E1E-B121-023BA582014E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514EC-6DE7-4FF0-8421-321E2FCA2899}" type="datetimeFigureOut">
              <a:rPr lang="ru-RU" smtClean="0"/>
              <a:pPr/>
              <a:t>29.11.2012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7C1F6-E500-42E1-873A-DC34ABFAFF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514EC-6DE7-4FF0-8421-321E2FCA2899}" type="datetimeFigureOut">
              <a:rPr lang="ru-RU" smtClean="0"/>
              <a:pPr/>
              <a:t>29.11.2012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7C1F6-E500-42E1-873A-DC34ABFAFF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514EC-6DE7-4FF0-8421-321E2FCA2899}" type="datetimeFigureOut">
              <a:rPr lang="ru-RU" smtClean="0"/>
              <a:pPr/>
              <a:t>29.11.2012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7C1F6-E500-42E1-873A-DC34ABFAFF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514EC-6DE7-4FF0-8421-321E2FCA2899}" type="datetimeFigureOut">
              <a:rPr lang="ru-RU" smtClean="0"/>
              <a:pPr/>
              <a:t>29.11.2012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7C1F6-E500-42E1-873A-DC34ABFAFF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514EC-6DE7-4FF0-8421-321E2FCA2899}" type="datetimeFigureOut">
              <a:rPr lang="ru-RU" smtClean="0"/>
              <a:pPr/>
              <a:t>29.11.2012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7C1F6-E500-42E1-873A-DC34ABFAFF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514EC-6DE7-4FF0-8421-321E2FCA2899}" type="datetimeFigureOut">
              <a:rPr lang="ru-RU" smtClean="0"/>
              <a:pPr/>
              <a:t>29.11.2012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7C1F6-E500-42E1-873A-DC34ABFAFF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514EC-6DE7-4FF0-8421-321E2FCA2899}" type="datetimeFigureOut">
              <a:rPr lang="ru-RU" smtClean="0"/>
              <a:pPr/>
              <a:t>29.11.2012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7C1F6-E500-42E1-873A-DC34ABFAFF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514EC-6DE7-4FF0-8421-321E2FCA2899}" type="datetimeFigureOut">
              <a:rPr lang="ru-RU" smtClean="0"/>
              <a:pPr/>
              <a:t>29.11.2012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7C1F6-E500-42E1-873A-DC34ABFAFF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514EC-6DE7-4FF0-8421-321E2FCA2899}" type="datetimeFigureOut">
              <a:rPr lang="ru-RU" smtClean="0"/>
              <a:pPr/>
              <a:t>29.11.2012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7C1F6-E500-42E1-873A-DC34ABFAFF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514EC-6DE7-4FF0-8421-321E2FCA2899}" type="datetimeFigureOut">
              <a:rPr lang="ru-RU" smtClean="0"/>
              <a:pPr/>
              <a:t>29.11.2012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7C1F6-E500-42E1-873A-DC34ABFAFF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514EC-6DE7-4FF0-8421-321E2FCA2899}" type="datetimeFigureOut">
              <a:rPr lang="ru-RU" smtClean="0"/>
              <a:pPr/>
              <a:t>29.11.2012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7C1F6-E500-42E1-873A-DC34ABFAFF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0514EC-6DE7-4FF0-8421-321E2FCA2899}" type="datetimeFigureOut">
              <a:rPr lang="ru-RU" smtClean="0"/>
              <a:pPr/>
              <a:t>29.11.2012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87C1F6-E500-42E1-873A-DC34ABFAFFB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7.bin"/><Relationship Id="rId13" Type="http://schemas.openxmlformats.org/officeDocument/2006/relationships/oleObject" Target="../embeddings/oleObject42.bin"/><Relationship Id="rId3" Type="http://schemas.openxmlformats.org/officeDocument/2006/relationships/notesSlide" Target="../notesSlides/notesSlide9.xml"/><Relationship Id="rId7" Type="http://schemas.openxmlformats.org/officeDocument/2006/relationships/oleObject" Target="../embeddings/oleObject36.bin"/><Relationship Id="rId12" Type="http://schemas.openxmlformats.org/officeDocument/2006/relationships/oleObject" Target="../embeddings/oleObject4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35.bin"/><Relationship Id="rId11" Type="http://schemas.openxmlformats.org/officeDocument/2006/relationships/oleObject" Target="../embeddings/oleObject40.bin"/><Relationship Id="rId5" Type="http://schemas.openxmlformats.org/officeDocument/2006/relationships/oleObject" Target="../embeddings/oleObject34.bin"/><Relationship Id="rId10" Type="http://schemas.openxmlformats.org/officeDocument/2006/relationships/oleObject" Target="../embeddings/oleObject39.bin"/><Relationship Id="rId4" Type="http://schemas.openxmlformats.org/officeDocument/2006/relationships/image" Target="../media/image2.jpeg"/><Relationship Id="rId9" Type="http://schemas.openxmlformats.org/officeDocument/2006/relationships/oleObject" Target="../embeddings/oleObject38.bin"/><Relationship Id="rId14" Type="http://schemas.openxmlformats.org/officeDocument/2006/relationships/oleObject" Target="../embeddings/oleObject43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7" Type="http://schemas.openxmlformats.org/officeDocument/2006/relationships/oleObject" Target="../embeddings/oleObject4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45.bin"/><Relationship Id="rId5" Type="http://schemas.openxmlformats.org/officeDocument/2006/relationships/oleObject" Target="../embeddings/oleObject44.bin"/><Relationship Id="rId4" Type="http://schemas.openxmlformats.org/officeDocument/2006/relationships/image" Target="../media/image2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slide" Target="slide1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13" Type="http://schemas.openxmlformats.org/officeDocument/2006/relationships/oleObject" Target="../embeddings/oleObject10.bin"/><Relationship Id="rId3" Type="http://schemas.openxmlformats.org/officeDocument/2006/relationships/image" Target="../media/image2.jpeg"/><Relationship Id="rId7" Type="http://schemas.openxmlformats.org/officeDocument/2006/relationships/oleObject" Target="../embeddings/oleObject4.bin"/><Relationship Id="rId12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2.bin"/><Relationship Id="rId10" Type="http://schemas.openxmlformats.org/officeDocument/2006/relationships/oleObject" Target="../embeddings/oleObject7.bin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6.bin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8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1.png"/><Relationship Id="rId5" Type="http://schemas.openxmlformats.org/officeDocument/2006/relationships/image" Target="../media/image40.png"/><Relationship Id="rId4" Type="http://schemas.openxmlformats.org/officeDocument/2006/relationships/image" Target="../media/image3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13" Type="http://schemas.openxmlformats.org/officeDocument/2006/relationships/oleObject" Target="../embeddings/oleObject20.bin"/><Relationship Id="rId3" Type="http://schemas.openxmlformats.org/officeDocument/2006/relationships/image" Target="../media/image2.jpeg"/><Relationship Id="rId7" Type="http://schemas.openxmlformats.org/officeDocument/2006/relationships/oleObject" Target="../embeddings/oleObject14.bin"/><Relationship Id="rId12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3.bin"/><Relationship Id="rId11" Type="http://schemas.openxmlformats.org/officeDocument/2006/relationships/oleObject" Target="../embeddings/oleObject18.bin"/><Relationship Id="rId5" Type="http://schemas.openxmlformats.org/officeDocument/2006/relationships/oleObject" Target="../embeddings/oleObject12.bin"/><Relationship Id="rId10" Type="http://schemas.openxmlformats.org/officeDocument/2006/relationships/oleObject" Target="../embeddings/oleObject17.bin"/><Relationship Id="rId4" Type="http://schemas.openxmlformats.org/officeDocument/2006/relationships/oleObject" Target="../embeddings/oleObject11.bin"/><Relationship Id="rId9" Type="http://schemas.openxmlformats.org/officeDocument/2006/relationships/oleObject" Target="../embeddings/oleObject16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23.bin"/><Relationship Id="rId5" Type="http://schemas.openxmlformats.org/officeDocument/2006/relationships/oleObject" Target="../embeddings/oleObject22.bin"/><Relationship Id="rId4" Type="http://schemas.openxmlformats.org/officeDocument/2006/relationships/oleObject" Target="../embeddings/oleObject21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8.bin"/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2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6.bin"/><Relationship Id="rId5" Type="http://schemas.openxmlformats.org/officeDocument/2006/relationships/oleObject" Target="../embeddings/oleObject25.bin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29.bin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oleObject3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31.bin"/><Relationship Id="rId5" Type="http://schemas.openxmlformats.org/officeDocument/2006/relationships/oleObject" Target="../embeddings/oleObject30.bin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33.bin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 descr="grass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4" name="Picture 2" descr="D:\Женя\Шаблоны для презентаций\119_fon_nabor_11\fon_nabor_11\51-11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9144000" cy="6912000"/>
          </a:xfrm>
          <a:prstGeom prst="rect">
            <a:avLst/>
          </a:prstGeom>
          <a:noFill/>
        </p:spPr>
      </p:pic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827584" y="404664"/>
            <a:ext cx="4398441" cy="3960440"/>
            <a:chOff x="1748" y="1365"/>
            <a:chExt cx="9994" cy="7830"/>
          </a:xfrm>
        </p:grpSpPr>
        <p:cxnSp>
          <p:nvCxnSpPr>
            <p:cNvPr id="1028" name="AutoShape 4"/>
            <p:cNvCxnSpPr>
              <a:cxnSpLocks noChangeShapeType="1"/>
            </p:cNvCxnSpPr>
            <p:nvPr/>
          </p:nvCxnSpPr>
          <p:spPr bwMode="auto">
            <a:xfrm flipH="1">
              <a:off x="2025" y="5055"/>
              <a:ext cx="870" cy="1095"/>
            </a:xfrm>
            <a:prstGeom prst="straightConnector1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/>
            </a:ln>
            <a:effectLst/>
          </p:spPr>
        </p:cxnSp>
        <p:cxnSp>
          <p:nvCxnSpPr>
            <p:cNvPr id="1029" name="AutoShape 5"/>
            <p:cNvCxnSpPr>
              <a:cxnSpLocks noChangeShapeType="1"/>
            </p:cNvCxnSpPr>
            <p:nvPr/>
          </p:nvCxnSpPr>
          <p:spPr bwMode="auto">
            <a:xfrm flipV="1">
              <a:off x="2025" y="5820"/>
              <a:ext cx="795" cy="330"/>
            </a:xfrm>
            <a:prstGeom prst="straightConnector1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/>
            </a:ln>
            <a:effectLst/>
          </p:spPr>
        </p:cxnSp>
        <p:sp>
          <p:nvSpPr>
            <p:cNvPr id="1030" name="Freeform 6"/>
            <p:cNvSpPr>
              <a:spLocks/>
            </p:cNvSpPr>
            <p:nvPr/>
          </p:nvSpPr>
          <p:spPr bwMode="auto">
            <a:xfrm>
              <a:off x="3089" y="1365"/>
              <a:ext cx="8653" cy="6805"/>
            </a:xfrm>
            <a:custGeom>
              <a:avLst/>
              <a:gdLst>
                <a:gd name="connsiteX0" fmla="*/ 9669 w 10196"/>
                <a:gd name="connsiteY0" fmla="*/ 0 h 10000"/>
                <a:gd name="connsiteX1" fmla="*/ 8892 w 10196"/>
                <a:gd name="connsiteY1" fmla="*/ 573 h 10000"/>
                <a:gd name="connsiteX2" fmla="*/ 4261 w 10196"/>
                <a:gd name="connsiteY2" fmla="*/ 1168 h 10000"/>
                <a:gd name="connsiteX3" fmla="*/ 2900 w 10196"/>
                <a:gd name="connsiteY3" fmla="*/ 3703 h 10000"/>
                <a:gd name="connsiteX4" fmla="*/ 4738 w 10196"/>
                <a:gd name="connsiteY4" fmla="*/ 2447 h 10000"/>
                <a:gd name="connsiteX5" fmla="*/ 9669 w 10196"/>
                <a:gd name="connsiteY5" fmla="*/ 3218 h 10000"/>
                <a:gd name="connsiteX6" fmla="*/ 7902 w 10196"/>
                <a:gd name="connsiteY6" fmla="*/ 8993 h 10000"/>
                <a:gd name="connsiteX7" fmla="*/ 1734 w 10196"/>
                <a:gd name="connsiteY7" fmla="*/ 9258 h 10000"/>
                <a:gd name="connsiteX8" fmla="*/ 177 w 10196"/>
                <a:gd name="connsiteY8" fmla="*/ 7763 h 10000"/>
                <a:gd name="connsiteX9" fmla="*/ 302 w 10196"/>
                <a:gd name="connsiteY9" fmla="*/ 6613 h 10000"/>
                <a:gd name="connsiteX0" fmla="*/ 9669 w 10196"/>
                <a:gd name="connsiteY0" fmla="*/ 0 h 10000"/>
                <a:gd name="connsiteX1" fmla="*/ 8892 w 10196"/>
                <a:gd name="connsiteY1" fmla="*/ 573 h 10000"/>
                <a:gd name="connsiteX2" fmla="*/ 4261 w 10196"/>
                <a:gd name="connsiteY2" fmla="*/ 1168 h 10000"/>
                <a:gd name="connsiteX3" fmla="*/ 2900 w 10196"/>
                <a:gd name="connsiteY3" fmla="*/ 3703 h 10000"/>
                <a:gd name="connsiteX4" fmla="*/ 4738 w 10196"/>
                <a:gd name="connsiteY4" fmla="*/ 2447 h 10000"/>
                <a:gd name="connsiteX5" fmla="*/ 9669 w 10196"/>
                <a:gd name="connsiteY5" fmla="*/ 3218 h 10000"/>
                <a:gd name="connsiteX6" fmla="*/ 7902 w 10196"/>
                <a:gd name="connsiteY6" fmla="*/ 8993 h 10000"/>
                <a:gd name="connsiteX7" fmla="*/ 1734 w 10196"/>
                <a:gd name="connsiteY7" fmla="*/ 9258 h 10000"/>
                <a:gd name="connsiteX8" fmla="*/ 177 w 10196"/>
                <a:gd name="connsiteY8" fmla="*/ 7763 h 10000"/>
                <a:gd name="connsiteX9" fmla="*/ 61 w 10196"/>
                <a:gd name="connsiteY9" fmla="*/ 6654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0196" h="10000">
                  <a:moveTo>
                    <a:pt x="9669" y="0"/>
                  </a:moveTo>
                  <a:cubicBezTo>
                    <a:pt x="9540" y="96"/>
                    <a:pt x="9793" y="378"/>
                    <a:pt x="8892" y="573"/>
                  </a:cubicBezTo>
                  <a:cubicBezTo>
                    <a:pt x="7990" y="769"/>
                    <a:pt x="5259" y="647"/>
                    <a:pt x="4261" y="1168"/>
                  </a:cubicBezTo>
                  <a:cubicBezTo>
                    <a:pt x="3263" y="1690"/>
                    <a:pt x="2821" y="3490"/>
                    <a:pt x="2900" y="3703"/>
                  </a:cubicBezTo>
                  <a:cubicBezTo>
                    <a:pt x="2985" y="3984"/>
                    <a:pt x="3611" y="2528"/>
                    <a:pt x="4738" y="2447"/>
                  </a:cubicBezTo>
                  <a:cubicBezTo>
                    <a:pt x="5866" y="2366"/>
                    <a:pt x="9143" y="2128"/>
                    <a:pt x="9669" y="3218"/>
                  </a:cubicBezTo>
                  <a:cubicBezTo>
                    <a:pt x="10196" y="4309"/>
                    <a:pt x="9224" y="7987"/>
                    <a:pt x="7902" y="8993"/>
                  </a:cubicBezTo>
                  <a:cubicBezTo>
                    <a:pt x="6580" y="10000"/>
                    <a:pt x="3021" y="9463"/>
                    <a:pt x="1734" y="9258"/>
                  </a:cubicBezTo>
                  <a:cubicBezTo>
                    <a:pt x="447" y="9053"/>
                    <a:pt x="416" y="8204"/>
                    <a:pt x="177" y="7763"/>
                  </a:cubicBezTo>
                  <a:cubicBezTo>
                    <a:pt x="0" y="7234"/>
                    <a:pt x="75" y="6883"/>
                    <a:pt x="61" y="6654"/>
                  </a:cubicBezTo>
                </a:path>
              </a:pathLst>
            </a:custGeom>
            <a:noFill/>
            <a:ln w="38100" cap="flat" cmpd="sng">
              <a:solidFill>
                <a:srgbClr val="20586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cxnSp>
          <p:nvCxnSpPr>
            <p:cNvPr id="1031" name="AutoShape 7"/>
            <p:cNvCxnSpPr>
              <a:cxnSpLocks noChangeShapeType="1"/>
            </p:cNvCxnSpPr>
            <p:nvPr/>
          </p:nvCxnSpPr>
          <p:spPr bwMode="auto">
            <a:xfrm>
              <a:off x="7470" y="7905"/>
              <a:ext cx="510" cy="1290"/>
            </a:xfrm>
            <a:prstGeom prst="straightConnector1">
              <a:avLst/>
            </a:prstGeom>
            <a:noFill/>
            <a:ln w="38100">
              <a:solidFill>
                <a:srgbClr val="1C1A10"/>
              </a:solidFill>
              <a:round/>
              <a:headEnd/>
              <a:tailEnd/>
            </a:ln>
            <a:effectLst/>
          </p:spPr>
        </p:cxnSp>
        <p:cxnSp>
          <p:nvCxnSpPr>
            <p:cNvPr id="1032" name="AutoShape 8"/>
            <p:cNvCxnSpPr>
              <a:cxnSpLocks noChangeShapeType="1"/>
            </p:cNvCxnSpPr>
            <p:nvPr/>
          </p:nvCxnSpPr>
          <p:spPr bwMode="auto">
            <a:xfrm flipH="1" flipV="1">
              <a:off x="7110" y="8910"/>
              <a:ext cx="870" cy="285"/>
            </a:xfrm>
            <a:prstGeom prst="straightConnector1">
              <a:avLst/>
            </a:prstGeom>
            <a:noFill/>
            <a:ln w="38100">
              <a:solidFill>
                <a:srgbClr val="1C1A10"/>
              </a:solidFill>
              <a:round/>
              <a:headEnd/>
              <a:tailEnd/>
            </a:ln>
            <a:effectLst/>
          </p:spPr>
        </p:cxnSp>
        <p:cxnSp>
          <p:nvCxnSpPr>
            <p:cNvPr id="1033" name="AutoShape 9"/>
            <p:cNvCxnSpPr>
              <a:cxnSpLocks noChangeShapeType="1"/>
            </p:cNvCxnSpPr>
            <p:nvPr/>
          </p:nvCxnSpPr>
          <p:spPr bwMode="auto">
            <a:xfrm>
              <a:off x="9015" y="7725"/>
              <a:ext cx="510" cy="1290"/>
            </a:xfrm>
            <a:prstGeom prst="straightConnector1">
              <a:avLst/>
            </a:prstGeom>
            <a:noFill/>
            <a:ln w="38100">
              <a:solidFill>
                <a:srgbClr val="1C1A10"/>
              </a:solidFill>
              <a:round/>
              <a:headEnd/>
              <a:tailEnd/>
            </a:ln>
            <a:effectLst/>
          </p:spPr>
        </p:cxnSp>
        <p:cxnSp>
          <p:nvCxnSpPr>
            <p:cNvPr id="1034" name="AutoShape 10"/>
            <p:cNvCxnSpPr>
              <a:cxnSpLocks noChangeShapeType="1"/>
            </p:cNvCxnSpPr>
            <p:nvPr/>
          </p:nvCxnSpPr>
          <p:spPr bwMode="auto">
            <a:xfrm flipH="1" flipV="1">
              <a:off x="8655" y="8730"/>
              <a:ext cx="870" cy="285"/>
            </a:xfrm>
            <a:prstGeom prst="straightConnector1">
              <a:avLst/>
            </a:prstGeom>
            <a:noFill/>
            <a:ln w="38100">
              <a:solidFill>
                <a:srgbClr val="1C1A10"/>
              </a:solidFill>
              <a:round/>
              <a:headEnd/>
              <a:tailEnd/>
            </a:ln>
            <a:effectLst/>
          </p:spPr>
        </p:cxnSp>
        <p:sp>
          <p:nvSpPr>
            <p:cNvPr id="1035" name="Text Box 11"/>
            <p:cNvSpPr txBox="1">
              <a:spLocks noChangeArrowheads="1"/>
            </p:cNvSpPr>
            <p:nvPr/>
          </p:nvSpPr>
          <p:spPr bwMode="auto">
            <a:xfrm>
              <a:off x="3041" y="4006"/>
              <a:ext cx="600" cy="7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4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8</a:t>
              </a:r>
              <a:endParaRPr kumimoji="0" lang="ru-RU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7" name="Freeform 3"/>
            <p:cNvSpPr>
              <a:spLocks/>
            </p:cNvSpPr>
            <p:nvPr/>
          </p:nvSpPr>
          <p:spPr bwMode="auto">
            <a:xfrm>
              <a:off x="1748" y="3235"/>
              <a:ext cx="8452" cy="3383"/>
            </a:xfrm>
            <a:custGeom>
              <a:avLst/>
              <a:gdLst/>
              <a:ahLst/>
              <a:cxnLst>
                <a:cxn ang="0">
                  <a:pos x="787" y="1940"/>
                </a:cxn>
                <a:cxn ang="0">
                  <a:pos x="322" y="1775"/>
                </a:cxn>
                <a:cxn ang="0">
                  <a:pos x="52" y="1070"/>
                </a:cxn>
                <a:cxn ang="0">
                  <a:pos x="637" y="260"/>
                </a:cxn>
                <a:cxn ang="0">
                  <a:pos x="1747" y="50"/>
                </a:cxn>
                <a:cxn ang="0">
                  <a:pos x="2857" y="560"/>
                </a:cxn>
                <a:cxn ang="0">
                  <a:pos x="3277" y="1865"/>
                </a:cxn>
                <a:cxn ang="0">
                  <a:pos x="5287" y="380"/>
                </a:cxn>
                <a:cxn ang="0">
                  <a:pos x="7582" y="770"/>
                </a:cxn>
                <a:cxn ang="0">
                  <a:pos x="8407" y="1835"/>
                </a:cxn>
                <a:cxn ang="0">
                  <a:pos x="7312" y="3125"/>
                </a:cxn>
                <a:cxn ang="0">
                  <a:pos x="5437" y="3380"/>
                </a:cxn>
              </a:cxnLst>
              <a:rect l="0" t="0" r="r" b="b"/>
              <a:pathLst>
                <a:path w="8452" h="3383">
                  <a:moveTo>
                    <a:pt x="787" y="1940"/>
                  </a:moveTo>
                  <a:cubicBezTo>
                    <a:pt x="710" y="1913"/>
                    <a:pt x="444" y="1920"/>
                    <a:pt x="322" y="1775"/>
                  </a:cubicBezTo>
                  <a:cubicBezTo>
                    <a:pt x="200" y="1630"/>
                    <a:pt x="0" y="1323"/>
                    <a:pt x="52" y="1070"/>
                  </a:cubicBezTo>
                  <a:cubicBezTo>
                    <a:pt x="104" y="817"/>
                    <a:pt x="354" y="430"/>
                    <a:pt x="637" y="260"/>
                  </a:cubicBezTo>
                  <a:cubicBezTo>
                    <a:pt x="920" y="90"/>
                    <a:pt x="1377" y="0"/>
                    <a:pt x="1747" y="50"/>
                  </a:cubicBezTo>
                  <a:cubicBezTo>
                    <a:pt x="2117" y="100"/>
                    <a:pt x="2602" y="257"/>
                    <a:pt x="2857" y="560"/>
                  </a:cubicBezTo>
                  <a:cubicBezTo>
                    <a:pt x="3112" y="863"/>
                    <a:pt x="3307" y="1520"/>
                    <a:pt x="3277" y="1865"/>
                  </a:cubicBezTo>
                  <a:cubicBezTo>
                    <a:pt x="3097" y="2090"/>
                    <a:pt x="4570" y="562"/>
                    <a:pt x="5287" y="380"/>
                  </a:cubicBezTo>
                  <a:cubicBezTo>
                    <a:pt x="6004" y="198"/>
                    <a:pt x="7062" y="528"/>
                    <a:pt x="7582" y="770"/>
                  </a:cubicBezTo>
                  <a:cubicBezTo>
                    <a:pt x="8102" y="1012"/>
                    <a:pt x="8452" y="1443"/>
                    <a:pt x="8407" y="1835"/>
                  </a:cubicBezTo>
                  <a:cubicBezTo>
                    <a:pt x="8362" y="2227"/>
                    <a:pt x="7807" y="2867"/>
                    <a:pt x="7312" y="3125"/>
                  </a:cubicBezTo>
                  <a:cubicBezTo>
                    <a:pt x="6817" y="3383"/>
                    <a:pt x="5828" y="3327"/>
                    <a:pt x="5437" y="3380"/>
                  </a:cubicBezTo>
                </a:path>
              </a:pathLst>
            </a:custGeom>
            <a:noFill/>
            <a:ln w="38100" cmpd="sng">
              <a:solidFill>
                <a:srgbClr val="205867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pic>
        <p:nvPicPr>
          <p:cNvPr id="16387" name="Picture 3" descr="http://content.foto.mail.ru/mail/natalisladkova/_animated/i-478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363606" cy="13681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D:\Женя\Шаблоны для презентаций\119_fon_nabor_11\fon_nabor_11\51-1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9120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395536" y="332656"/>
            <a:ext cx="84249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dirty="0" smtClean="0">
                <a:solidFill>
                  <a:srgbClr val="0062A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Найдите число обратное данному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547664" y="2060848"/>
            <a:ext cx="496855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5000" dirty="0" smtClean="0"/>
              <a:t>1,4</a:t>
            </a:r>
            <a:endParaRPr lang="ru-RU" sz="15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D:\Женя\Шаблоны для презентаций\119_fon_nabor_11\fon_nabor_11\51-1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9120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395536" y="332656"/>
            <a:ext cx="84249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dirty="0" smtClean="0">
                <a:solidFill>
                  <a:srgbClr val="0062A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Найдите число обратное данному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547664" y="2060848"/>
            <a:ext cx="496855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5000" dirty="0" smtClean="0"/>
              <a:t>12</a:t>
            </a:r>
            <a:endParaRPr lang="ru-RU" sz="15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D:\Женя\Шаблоны для презентаций\119_fon_nabor_11\fon_nabor_11\51-1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912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95536" y="548680"/>
            <a:ext cx="84249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dirty="0" smtClean="0">
                <a:solidFill>
                  <a:srgbClr val="0062A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Из ряда чисел выбери наибольшее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2492896"/>
            <a:ext cx="88204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dirty="0" smtClean="0">
                <a:solidFill>
                  <a:srgbClr val="0062A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12, 0, </a:t>
            </a:r>
            <a:r>
              <a:rPr lang="ru-RU" sz="7200" dirty="0" smtClean="0">
                <a:solidFill>
                  <a:schemeClr val="bg1"/>
                </a:solidFill>
                <a:latin typeface="Monotype Corsiva" pitchFamily="66" charset="0"/>
              </a:rPr>
              <a:t>578</a:t>
            </a:r>
            <a:r>
              <a:rPr lang="ru-RU" sz="7200" dirty="0" smtClean="0">
                <a:solidFill>
                  <a:srgbClr val="0062A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, 265, 29, 409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195736" y="2492896"/>
            <a:ext cx="18356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dirty="0" smtClean="0">
                <a:solidFill>
                  <a:srgbClr val="0062A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578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D:\Женя\Шаблоны для презентаций\119_fon_nabor_11\fon_nabor_11\51-1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9120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395536" y="332656"/>
            <a:ext cx="84249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dirty="0" smtClean="0">
                <a:solidFill>
                  <a:srgbClr val="0062A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Рассмотри фигуры и найди лишнюю. 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6084168" y="2132856"/>
            <a:ext cx="2304256" cy="1326232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>
            <a:prstShdw prst="shdw18" dist="17961" dir="135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7" name="AutoShape 5"/>
          <p:cNvSpPr>
            <a:spLocks noChangeArrowheads="1"/>
          </p:cNvSpPr>
          <p:nvPr/>
        </p:nvSpPr>
        <p:spPr bwMode="auto">
          <a:xfrm>
            <a:off x="755576" y="2204864"/>
            <a:ext cx="2448272" cy="1110208"/>
          </a:xfrm>
          <a:prstGeom prst="parallelogram">
            <a:avLst>
              <a:gd name="adj" fmla="val 41034"/>
            </a:avLst>
          </a:prstGeom>
          <a:solidFill>
            <a:srgbClr val="00B050"/>
          </a:solidFill>
          <a:ln w="9525">
            <a:solidFill>
              <a:srgbClr val="92D050"/>
            </a:solidFill>
            <a:miter lim="800000"/>
            <a:headEnd/>
            <a:tailEnd/>
          </a:ln>
          <a:effectLst>
            <a:prstShdw prst="shdw18" dist="17961" dir="13500000">
              <a:srgbClr val="660066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8" name="AutoShape 6"/>
          <p:cNvSpPr>
            <a:spLocks noChangeArrowheads="1"/>
          </p:cNvSpPr>
          <p:nvPr/>
        </p:nvSpPr>
        <p:spPr bwMode="auto">
          <a:xfrm>
            <a:off x="3491880" y="2996952"/>
            <a:ext cx="2260104" cy="1138808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rgbClr val="FFFF00"/>
            </a:solidFill>
            <a:miter lim="800000"/>
            <a:headEnd/>
            <a:tailEnd/>
          </a:ln>
          <a:effectLst>
            <a:prstShdw prst="shdw18" dist="17961" dir="13500000">
              <a:srgbClr val="CC0000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endParaRPr lang="ru-RU" sz="2400" b="0" u="none"/>
          </a:p>
        </p:txBody>
      </p:sp>
      <p:sp>
        <p:nvSpPr>
          <p:cNvPr id="9" name="AutoShape 7"/>
          <p:cNvSpPr>
            <a:spLocks noChangeArrowheads="1"/>
          </p:cNvSpPr>
          <p:nvPr/>
        </p:nvSpPr>
        <p:spPr bwMode="auto">
          <a:xfrm>
            <a:off x="1619672" y="4077072"/>
            <a:ext cx="1716360" cy="1618456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>
            <a:prstShdw prst="shdw18" dist="17961" dir="13500000">
              <a:schemeClr val="accent2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10" name="AutoShape 8"/>
          <p:cNvSpPr>
            <a:spLocks noChangeArrowheads="1"/>
          </p:cNvSpPr>
          <p:nvPr/>
        </p:nvSpPr>
        <p:spPr bwMode="auto">
          <a:xfrm>
            <a:off x="5292080" y="4653136"/>
            <a:ext cx="3024336" cy="1210816"/>
          </a:xfrm>
          <a:prstGeom prst="diamond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  <a:effectLst>
            <a:prstShdw prst="shdw18" dist="17961" dir="13500000">
              <a:srgbClr val="FF6600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D:\Женя\Шаблоны для презентаций\119_fon_nabor_11\fon_nabor_11\51-1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44000" cy="69120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395536" y="260648"/>
            <a:ext cx="84249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dirty="0" smtClean="0">
                <a:solidFill>
                  <a:srgbClr val="0062A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Проверка теста</a:t>
            </a:r>
            <a:endParaRPr lang="ru-RU" sz="5400" dirty="0">
              <a:solidFill>
                <a:srgbClr val="0062A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graphicFrame>
        <p:nvGraphicFramePr>
          <p:cNvPr id="23554" name="Object 2"/>
          <p:cNvGraphicFramePr>
            <a:graphicFrameLocks noChangeAspect="1"/>
          </p:cNvGraphicFramePr>
          <p:nvPr/>
        </p:nvGraphicFramePr>
        <p:xfrm>
          <a:off x="971600" y="1412776"/>
          <a:ext cx="2579688" cy="557212"/>
        </p:xfrm>
        <a:graphic>
          <a:graphicData uri="http://schemas.openxmlformats.org/presentationml/2006/ole">
            <p:oleObj spid="_x0000_s23554" name="Формула" r:id="rId5" imgW="939600" imgH="203040" progId="Equation.3">
              <p:embed/>
            </p:oleObj>
          </a:graphicData>
        </a:graphic>
      </p:graphicFrame>
      <p:graphicFrame>
        <p:nvGraphicFramePr>
          <p:cNvPr id="8" name="Object 2"/>
          <p:cNvGraphicFramePr>
            <a:graphicFrameLocks noChangeAspect="1"/>
          </p:cNvGraphicFramePr>
          <p:nvPr/>
        </p:nvGraphicFramePr>
        <p:xfrm>
          <a:off x="1691680" y="2060848"/>
          <a:ext cx="977900" cy="1079500"/>
        </p:xfrm>
        <a:graphic>
          <a:graphicData uri="http://schemas.openxmlformats.org/presentationml/2006/ole">
            <p:oleObj spid="_x0000_s23555" name="Формула" r:id="rId6" imgW="355320" imgH="393480" progId="Equation.3">
              <p:embed/>
            </p:oleObj>
          </a:graphicData>
        </a:graphic>
      </p:graphicFrame>
      <p:graphicFrame>
        <p:nvGraphicFramePr>
          <p:cNvPr id="9" name="Object 2"/>
          <p:cNvGraphicFramePr>
            <a:graphicFrameLocks noChangeAspect="1"/>
          </p:cNvGraphicFramePr>
          <p:nvPr/>
        </p:nvGraphicFramePr>
        <p:xfrm>
          <a:off x="1691680" y="3068960"/>
          <a:ext cx="836613" cy="1081087"/>
        </p:xfrm>
        <a:graphic>
          <a:graphicData uri="http://schemas.openxmlformats.org/presentationml/2006/ole">
            <p:oleObj spid="_x0000_s23556" name="Формула" r:id="rId7" imgW="304560" imgH="393480" progId="Equation.3">
              <p:embed/>
            </p:oleObj>
          </a:graphicData>
        </a:graphic>
      </p:graphicFrame>
      <p:graphicFrame>
        <p:nvGraphicFramePr>
          <p:cNvPr id="10" name="Object 2"/>
          <p:cNvGraphicFramePr>
            <a:graphicFrameLocks noChangeAspect="1"/>
          </p:cNvGraphicFramePr>
          <p:nvPr/>
        </p:nvGraphicFramePr>
        <p:xfrm>
          <a:off x="1619672" y="4149080"/>
          <a:ext cx="941388" cy="1079500"/>
        </p:xfrm>
        <a:graphic>
          <a:graphicData uri="http://schemas.openxmlformats.org/presentationml/2006/ole">
            <p:oleObj spid="_x0000_s23558" name="Формула" r:id="rId8" imgW="342720" imgH="393480" progId="Equation.3">
              <p:embed/>
            </p:oleObj>
          </a:graphicData>
        </a:graphic>
      </p:graphicFrame>
      <p:graphicFrame>
        <p:nvGraphicFramePr>
          <p:cNvPr id="11" name="Object 2"/>
          <p:cNvGraphicFramePr>
            <a:graphicFrameLocks noChangeAspect="1"/>
          </p:cNvGraphicFramePr>
          <p:nvPr/>
        </p:nvGraphicFramePr>
        <p:xfrm>
          <a:off x="1095375" y="5300663"/>
          <a:ext cx="1847850" cy="1079500"/>
        </p:xfrm>
        <a:graphic>
          <a:graphicData uri="http://schemas.openxmlformats.org/presentationml/2006/ole">
            <p:oleObj spid="_x0000_s23559" name="Формула" r:id="rId9" imgW="672840" imgH="393480" progId="Equation.3">
              <p:embed/>
            </p:oleObj>
          </a:graphicData>
        </a:graphic>
      </p:graphicFrame>
      <p:graphicFrame>
        <p:nvGraphicFramePr>
          <p:cNvPr id="12" name="Object 2"/>
          <p:cNvGraphicFramePr>
            <a:graphicFrameLocks noChangeAspect="1"/>
          </p:cNvGraphicFramePr>
          <p:nvPr/>
        </p:nvGraphicFramePr>
        <p:xfrm>
          <a:off x="5729288" y="1412875"/>
          <a:ext cx="2857500" cy="557213"/>
        </p:xfrm>
        <a:graphic>
          <a:graphicData uri="http://schemas.openxmlformats.org/presentationml/2006/ole">
            <p:oleObj spid="_x0000_s23560" name="Формула" r:id="rId10" imgW="1041120" imgH="203040" progId="Equation.3">
              <p:embed/>
            </p:oleObj>
          </a:graphicData>
        </a:graphic>
      </p:graphicFrame>
      <p:graphicFrame>
        <p:nvGraphicFramePr>
          <p:cNvPr id="13" name="Object 2"/>
          <p:cNvGraphicFramePr>
            <a:graphicFrameLocks noChangeAspect="1"/>
          </p:cNvGraphicFramePr>
          <p:nvPr/>
        </p:nvGraphicFramePr>
        <p:xfrm>
          <a:off x="6605588" y="2060575"/>
          <a:ext cx="942975" cy="1079500"/>
        </p:xfrm>
        <a:graphic>
          <a:graphicData uri="http://schemas.openxmlformats.org/presentationml/2006/ole">
            <p:oleObj spid="_x0000_s23561" name="Формула" r:id="rId11" imgW="342720" imgH="393480" progId="Equation.3">
              <p:embed/>
            </p:oleObj>
          </a:graphicData>
        </a:graphic>
      </p:graphicFrame>
      <p:graphicFrame>
        <p:nvGraphicFramePr>
          <p:cNvPr id="14" name="Object 2"/>
          <p:cNvGraphicFramePr>
            <a:graphicFrameLocks noChangeAspect="1"/>
          </p:cNvGraphicFramePr>
          <p:nvPr/>
        </p:nvGraphicFramePr>
        <p:xfrm>
          <a:off x="6518275" y="3068638"/>
          <a:ext cx="976313" cy="1081087"/>
        </p:xfrm>
        <a:graphic>
          <a:graphicData uri="http://schemas.openxmlformats.org/presentationml/2006/ole">
            <p:oleObj spid="_x0000_s23562" name="Формула" r:id="rId12" imgW="355320" imgH="393480" progId="Equation.3">
              <p:embed/>
            </p:oleObj>
          </a:graphicData>
        </a:graphic>
      </p:graphicFrame>
      <p:graphicFrame>
        <p:nvGraphicFramePr>
          <p:cNvPr id="15" name="Object 2"/>
          <p:cNvGraphicFramePr>
            <a:graphicFrameLocks noChangeAspect="1"/>
          </p:cNvGraphicFramePr>
          <p:nvPr/>
        </p:nvGraphicFramePr>
        <p:xfrm>
          <a:off x="6499225" y="4149725"/>
          <a:ext cx="976313" cy="1079500"/>
        </p:xfrm>
        <a:graphic>
          <a:graphicData uri="http://schemas.openxmlformats.org/presentationml/2006/ole">
            <p:oleObj spid="_x0000_s23563" name="Формула" r:id="rId13" imgW="355320" imgH="393480" progId="Equation.3">
              <p:embed/>
            </p:oleObj>
          </a:graphicData>
        </a:graphic>
      </p:graphicFrame>
      <p:graphicFrame>
        <p:nvGraphicFramePr>
          <p:cNvPr id="16" name="Object 2"/>
          <p:cNvGraphicFramePr>
            <a:graphicFrameLocks noChangeAspect="1"/>
          </p:cNvGraphicFramePr>
          <p:nvPr/>
        </p:nvGraphicFramePr>
        <p:xfrm>
          <a:off x="5991225" y="5300663"/>
          <a:ext cx="1847850" cy="1079500"/>
        </p:xfrm>
        <a:graphic>
          <a:graphicData uri="http://schemas.openxmlformats.org/presentationml/2006/ole">
            <p:oleObj spid="_x0000_s23564" name="Формула" r:id="rId14" imgW="672840" imgH="393480" progId="Equation.3">
              <p:embed/>
            </p:oleObj>
          </a:graphicData>
        </a:graphic>
      </p:graphicFrame>
      <p:cxnSp>
        <p:nvCxnSpPr>
          <p:cNvPr id="17" name="Прямая соединительная линия 16"/>
          <p:cNvCxnSpPr/>
          <p:nvPr/>
        </p:nvCxnSpPr>
        <p:spPr>
          <a:xfrm>
            <a:off x="4572000" y="1340768"/>
            <a:ext cx="0" cy="5031232"/>
          </a:xfrm>
          <a:prstGeom prst="line">
            <a:avLst/>
          </a:prstGeom>
          <a:ln>
            <a:solidFill>
              <a:srgbClr val="4BACC6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95536" y="908720"/>
            <a:ext cx="41044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62A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1 вариант</a:t>
            </a:r>
            <a:endParaRPr lang="ru-RU" sz="3200" dirty="0" smtClean="0">
              <a:solidFill>
                <a:srgbClr val="0062A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572000" y="908720"/>
            <a:ext cx="41044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3200" dirty="0" smtClean="0">
                <a:solidFill>
                  <a:srgbClr val="0062A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2вариант</a:t>
            </a:r>
            <a:endParaRPr lang="ru-RU" sz="3200" dirty="0" smtClean="0">
              <a:solidFill>
                <a:srgbClr val="0062A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D:\Женя\Шаблоны для презентаций\119_fon_nabor_11\fon_nabor_11\51-1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9120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395536" y="260648"/>
            <a:ext cx="84249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dirty="0" smtClean="0">
                <a:solidFill>
                  <a:srgbClr val="0062A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Критерий оценок</a:t>
            </a:r>
            <a:endParaRPr lang="ru-RU" sz="5400" dirty="0">
              <a:solidFill>
                <a:srgbClr val="0062A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971600" y="1484784"/>
            <a:ext cx="748883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«5»  </a:t>
            </a:r>
            <a:r>
              <a:rPr lang="ru-RU" sz="7200" dirty="0" smtClean="0">
                <a:solidFill>
                  <a:srgbClr val="006C3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- нет ошибок</a:t>
            </a:r>
          </a:p>
          <a:p>
            <a:r>
              <a:rPr lang="ru-RU" sz="8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«4» </a:t>
            </a:r>
            <a:r>
              <a:rPr lang="ru-RU" sz="7200" dirty="0" smtClean="0">
                <a:solidFill>
                  <a:srgbClr val="006C3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- одна ошибка</a:t>
            </a:r>
          </a:p>
          <a:p>
            <a:r>
              <a:rPr lang="ru-RU" sz="8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«3» </a:t>
            </a:r>
            <a:r>
              <a:rPr lang="ru-RU" sz="7200" dirty="0" smtClean="0">
                <a:solidFill>
                  <a:srgbClr val="006C3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-  две ошибки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D:\Женя\Шаблоны для презентаций\119_fon_nabor_11\fon_nabor_11\51-1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44000" cy="69120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395536" y="332656"/>
            <a:ext cx="84249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dirty="0" smtClean="0">
                <a:solidFill>
                  <a:srgbClr val="0062A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Найдите значение выражения</a:t>
            </a:r>
            <a:endParaRPr lang="ru-RU" sz="5400" dirty="0">
              <a:solidFill>
                <a:srgbClr val="0062A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graphicFrame>
        <p:nvGraphicFramePr>
          <p:cNvPr id="23554" name="Object 2"/>
          <p:cNvGraphicFramePr>
            <a:graphicFrameLocks noChangeAspect="1"/>
          </p:cNvGraphicFramePr>
          <p:nvPr/>
        </p:nvGraphicFramePr>
        <p:xfrm>
          <a:off x="2483768" y="1124744"/>
          <a:ext cx="3040062" cy="1681162"/>
        </p:xfrm>
        <a:graphic>
          <a:graphicData uri="http://schemas.openxmlformats.org/presentationml/2006/ole">
            <p:oleObj spid="_x0000_s55298" name="Формула" r:id="rId5" imgW="711000" imgH="393480" progId="Equation.3">
              <p:embed/>
            </p:oleObj>
          </a:graphicData>
        </a:graphic>
      </p:graphicFrame>
      <p:graphicFrame>
        <p:nvGraphicFramePr>
          <p:cNvPr id="8" name="Object 2"/>
          <p:cNvGraphicFramePr>
            <a:graphicFrameLocks noChangeAspect="1"/>
          </p:cNvGraphicFramePr>
          <p:nvPr/>
        </p:nvGraphicFramePr>
        <p:xfrm>
          <a:off x="2483768" y="2780928"/>
          <a:ext cx="3475038" cy="1681162"/>
        </p:xfrm>
        <a:graphic>
          <a:graphicData uri="http://schemas.openxmlformats.org/presentationml/2006/ole">
            <p:oleObj spid="_x0000_s55299" name="Формула" r:id="rId6" imgW="812520" imgH="393480" progId="Equation.3">
              <p:embed/>
            </p:oleObj>
          </a:graphicData>
        </a:graphic>
      </p:graphicFrame>
      <p:graphicFrame>
        <p:nvGraphicFramePr>
          <p:cNvPr id="9" name="Object 2"/>
          <p:cNvGraphicFramePr>
            <a:graphicFrameLocks noChangeAspect="1"/>
          </p:cNvGraphicFramePr>
          <p:nvPr/>
        </p:nvGraphicFramePr>
        <p:xfrm>
          <a:off x="2483768" y="4509120"/>
          <a:ext cx="3579813" cy="1681163"/>
        </p:xfrm>
        <a:graphic>
          <a:graphicData uri="http://schemas.openxmlformats.org/presentationml/2006/ole">
            <p:oleObj spid="_x0000_s55300" name="Формула" r:id="rId7" imgW="83808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D:\Женя\Шаблоны для презентаций\119_fon_nabor_11\fon_nabor_11\51-1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912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95536" y="332656"/>
            <a:ext cx="84249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dirty="0" smtClean="0">
                <a:solidFill>
                  <a:srgbClr val="0062A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Решите уравнение</a:t>
            </a:r>
            <a:endParaRPr lang="ru-RU" sz="5400" dirty="0">
              <a:solidFill>
                <a:srgbClr val="0062A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2123579" y="1412900"/>
            <a:ext cx="52546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1" lang="ru-RU" sz="4400" b="1">
                <a:solidFill>
                  <a:srgbClr val="006600"/>
                </a:solidFill>
                <a:latin typeface="Comic Sans MS" pitchFamily="66" charset="0"/>
              </a:rPr>
              <a:t>3</a:t>
            </a:r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2215654" y="2059012"/>
            <a:ext cx="360363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2123579" y="1989162"/>
            <a:ext cx="52546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1" lang="ru-RU" sz="4400" b="1">
                <a:solidFill>
                  <a:srgbClr val="006600"/>
                </a:solidFill>
                <a:latin typeface="Comic Sans MS" pitchFamily="66" charset="0"/>
              </a:rPr>
              <a:t>4</a:t>
            </a:r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2483942" y="1628800"/>
            <a:ext cx="5143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1" lang="ru-RU" sz="4400" b="1" i="1">
                <a:solidFill>
                  <a:srgbClr val="006600"/>
                </a:solidFill>
                <a:latin typeface="Comic Sans MS" pitchFamily="66" charset="0"/>
              </a:rPr>
              <a:t>х</a:t>
            </a:r>
          </a:p>
        </p:txBody>
      </p:sp>
      <p:sp>
        <p:nvSpPr>
          <p:cNvPr id="8" name="Line 12"/>
          <p:cNvSpPr>
            <a:spLocks noChangeShapeType="1"/>
          </p:cNvSpPr>
          <p:nvPr/>
        </p:nvSpPr>
        <p:spPr bwMode="auto">
          <a:xfrm>
            <a:off x="3203079" y="1917725"/>
            <a:ext cx="360363" cy="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" name="Line 13"/>
          <p:cNvSpPr>
            <a:spLocks noChangeShapeType="1"/>
          </p:cNvSpPr>
          <p:nvPr/>
        </p:nvSpPr>
        <p:spPr bwMode="auto">
          <a:xfrm>
            <a:off x="3203079" y="2062187"/>
            <a:ext cx="360363" cy="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3707904" y="1628800"/>
            <a:ext cx="52546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1" lang="ru-RU" sz="4400" b="1">
                <a:solidFill>
                  <a:srgbClr val="006600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2123579" y="2781325"/>
            <a:ext cx="52546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1" lang="ru-RU" sz="4400" b="1">
                <a:solidFill>
                  <a:srgbClr val="006600"/>
                </a:solidFill>
                <a:latin typeface="Comic Sans MS" pitchFamily="66" charset="0"/>
              </a:rPr>
              <a:t>7</a:t>
            </a:r>
          </a:p>
        </p:txBody>
      </p:sp>
      <p:sp>
        <p:nvSpPr>
          <p:cNvPr id="12" name="Line 18"/>
          <p:cNvSpPr>
            <a:spLocks noChangeShapeType="1"/>
          </p:cNvSpPr>
          <p:nvPr/>
        </p:nvSpPr>
        <p:spPr bwMode="auto">
          <a:xfrm>
            <a:off x="2215654" y="3427437"/>
            <a:ext cx="360363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" name="Text Box 19"/>
          <p:cNvSpPr txBox="1">
            <a:spLocks noChangeArrowheads="1"/>
          </p:cNvSpPr>
          <p:nvPr/>
        </p:nvSpPr>
        <p:spPr bwMode="auto">
          <a:xfrm>
            <a:off x="2123579" y="3357587"/>
            <a:ext cx="52546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1" lang="ru-RU" sz="4400" b="1">
                <a:solidFill>
                  <a:srgbClr val="006600"/>
                </a:solidFill>
                <a:latin typeface="Comic Sans MS" pitchFamily="66" charset="0"/>
              </a:rPr>
              <a:t>9</a:t>
            </a:r>
          </a:p>
        </p:txBody>
      </p:sp>
      <p:sp>
        <p:nvSpPr>
          <p:cNvPr id="14" name="Text Box 20"/>
          <p:cNvSpPr txBox="1">
            <a:spLocks noChangeArrowheads="1"/>
          </p:cNvSpPr>
          <p:nvPr/>
        </p:nvSpPr>
        <p:spPr bwMode="auto">
          <a:xfrm>
            <a:off x="2483942" y="2997225"/>
            <a:ext cx="5143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1" lang="ru-RU" sz="4400" b="1" i="1">
                <a:solidFill>
                  <a:srgbClr val="006600"/>
                </a:solidFill>
                <a:latin typeface="Comic Sans MS" pitchFamily="66" charset="0"/>
              </a:rPr>
              <a:t>х</a:t>
            </a:r>
          </a:p>
        </p:txBody>
      </p:sp>
      <p:grpSp>
        <p:nvGrpSpPr>
          <p:cNvPr id="15" name="Group 21"/>
          <p:cNvGrpSpPr>
            <a:grpSpLocks/>
          </p:cNvGrpSpPr>
          <p:nvPr/>
        </p:nvGrpSpPr>
        <p:grpSpPr bwMode="auto">
          <a:xfrm>
            <a:off x="3203079" y="3286150"/>
            <a:ext cx="360363" cy="144462"/>
            <a:chOff x="612" y="3521"/>
            <a:chExt cx="227" cy="91"/>
          </a:xfrm>
        </p:grpSpPr>
        <p:sp>
          <p:nvSpPr>
            <p:cNvPr id="16" name="Line 22"/>
            <p:cNvSpPr>
              <a:spLocks noChangeShapeType="1"/>
            </p:cNvSpPr>
            <p:nvPr/>
          </p:nvSpPr>
          <p:spPr bwMode="auto">
            <a:xfrm>
              <a:off x="612" y="3521"/>
              <a:ext cx="227" cy="0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" name="Line 23"/>
            <p:cNvSpPr>
              <a:spLocks noChangeShapeType="1"/>
            </p:cNvSpPr>
            <p:nvPr/>
          </p:nvSpPr>
          <p:spPr bwMode="auto">
            <a:xfrm>
              <a:off x="612" y="3612"/>
              <a:ext cx="227" cy="0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8" name="Text Box 24"/>
          <p:cNvSpPr txBox="1">
            <a:spLocks noChangeArrowheads="1"/>
          </p:cNvSpPr>
          <p:nvPr/>
        </p:nvSpPr>
        <p:spPr bwMode="auto">
          <a:xfrm>
            <a:off x="3707904" y="2997225"/>
            <a:ext cx="52546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1" lang="ru-RU" sz="4400" b="1" dirty="0">
                <a:solidFill>
                  <a:srgbClr val="006600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19" name="Text Box 26"/>
          <p:cNvSpPr txBox="1">
            <a:spLocks noChangeArrowheads="1"/>
          </p:cNvSpPr>
          <p:nvPr/>
        </p:nvSpPr>
        <p:spPr bwMode="auto">
          <a:xfrm>
            <a:off x="1979117" y="4292625"/>
            <a:ext cx="525462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1" lang="ru-RU" sz="4400" b="1">
                <a:solidFill>
                  <a:srgbClr val="006600"/>
                </a:solidFill>
                <a:latin typeface="Comic Sans MS" pitchFamily="66" charset="0"/>
              </a:rPr>
              <a:t>8</a:t>
            </a:r>
          </a:p>
        </p:txBody>
      </p:sp>
      <p:sp>
        <p:nvSpPr>
          <p:cNvPr id="20" name="Line 27"/>
          <p:cNvSpPr>
            <a:spLocks noChangeShapeType="1"/>
          </p:cNvSpPr>
          <p:nvPr/>
        </p:nvSpPr>
        <p:spPr bwMode="auto">
          <a:xfrm flipV="1">
            <a:off x="1907679" y="4938737"/>
            <a:ext cx="668338" cy="1588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" name="Text Box 28"/>
          <p:cNvSpPr txBox="1">
            <a:spLocks noChangeArrowheads="1"/>
          </p:cNvSpPr>
          <p:nvPr/>
        </p:nvSpPr>
        <p:spPr bwMode="auto">
          <a:xfrm>
            <a:off x="1763217" y="4940325"/>
            <a:ext cx="8667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1" lang="ru-RU" sz="4400" b="1">
                <a:solidFill>
                  <a:srgbClr val="006600"/>
                </a:solidFill>
                <a:latin typeface="Comic Sans MS" pitchFamily="66" charset="0"/>
              </a:rPr>
              <a:t>17</a:t>
            </a:r>
          </a:p>
        </p:txBody>
      </p:sp>
      <p:sp>
        <p:nvSpPr>
          <p:cNvPr id="22" name="Text Box 29"/>
          <p:cNvSpPr txBox="1">
            <a:spLocks noChangeArrowheads="1"/>
          </p:cNvSpPr>
          <p:nvPr/>
        </p:nvSpPr>
        <p:spPr bwMode="auto">
          <a:xfrm>
            <a:off x="2483942" y="4508525"/>
            <a:ext cx="5143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1" lang="ru-RU" sz="4400" b="1" i="1">
                <a:solidFill>
                  <a:srgbClr val="006600"/>
                </a:solidFill>
                <a:latin typeface="Comic Sans MS" pitchFamily="66" charset="0"/>
              </a:rPr>
              <a:t>х</a:t>
            </a:r>
          </a:p>
        </p:txBody>
      </p:sp>
      <p:grpSp>
        <p:nvGrpSpPr>
          <p:cNvPr id="23" name="Group 30"/>
          <p:cNvGrpSpPr>
            <a:grpSpLocks/>
          </p:cNvGrpSpPr>
          <p:nvPr/>
        </p:nvGrpSpPr>
        <p:grpSpPr bwMode="auto">
          <a:xfrm>
            <a:off x="3203079" y="4797450"/>
            <a:ext cx="360363" cy="144462"/>
            <a:chOff x="612" y="3521"/>
            <a:chExt cx="227" cy="91"/>
          </a:xfrm>
        </p:grpSpPr>
        <p:sp>
          <p:nvSpPr>
            <p:cNvPr id="24" name="Line 31"/>
            <p:cNvSpPr>
              <a:spLocks noChangeShapeType="1"/>
            </p:cNvSpPr>
            <p:nvPr/>
          </p:nvSpPr>
          <p:spPr bwMode="auto">
            <a:xfrm>
              <a:off x="612" y="3521"/>
              <a:ext cx="227" cy="0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5" name="Line 32"/>
            <p:cNvSpPr>
              <a:spLocks noChangeShapeType="1"/>
            </p:cNvSpPr>
            <p:nvPr/>
          </p:nvSpPr>
          <p:spPr bwMode="auto">
            <a:xfrm>
              <a:off x="612" y="3612"/>
              <a:ext cx="227" cy="0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6" name="Text Box 34"/>
          <p:cNvSpPr txBox="1">
            <a:spLocks noChangeArrowheads="1"/>
          </p:cNvSpPr>
          <p:nvPr/>
        </p:nvSpPr>
        <p:spPr bwMode="auto">
          <a:xfrm>
            <a:off x="3923804" y="4292625"/>
            <a:ext cx="52546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1" lang="ru-RU" sz="4400" b="1">
                <a:solidFill>
                  <a:srgbClr val="006600"/>
                </a:solidFill>
                <a:latin typeface="Comic Sans MS" pitchFamily="66" charset="0"/>
              </a:rPr>
              <a:t>8</a:t>
            </a:r>
          </a:p>
        </p:txBody>
      </p:sp>
      <p:sp>
        <p:nvSpPr>
          <p:cNvPr id="27" name="Line 35"/>
          <p:cNvSpPr>
            <a:spLocks noChangeShapeType="1"/>
          </p:cNvSpPr>
          <p:nvPr/>
        </p:nvSpPr>
        <p:spPr bwMode="auto">
          <a:xfrm flipV="1">
            <a:off x="3852367" y="4938737"/>
            <a:ext cx="668337" cy="1588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8" name="Text Box 36"/>
          <p:cNvSpPr txBox="1">
            <a:spLocks noChangeArrowheads="1"/>
          </p:cNvSpPr>
          <p:nvPr/>
        </p:nvSpPr>
        <p:spPr bwMode="auto">
          <a:xfrm>
            <a:off x="3707904" y="4940325"/>
            <a:ext cx="8667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1" lang="ru-RU" sz="4400" b="1">
                <a:solidFill>
                  <a:srgbClr val="006600"/>
                </a:solidFill>
                <a:latin typeface="Comic Sans MS" pitchFamily="66" charset="0"/>
              </a:rPr>
              <a:t>17</a:t>
            </a:r>
          </a:p>
        </p:txBody>
      </p:sp>
      <p:sp>
        <p:nvSpPr>
          <p:cNvPr id="29" name="Text Box 40"/>
          <p:cNvSpPr txBox="1">
            <a:spLocks noChangeArrowheads="1"/>
          </p:cNvSpPr>
          <p:nvPr/>
        </p:nvSpPr>
        <p:spPr bwMode="auto">
          <a:xfrm>
            <a:off x="5435104" y="1628800"/>
            <a:ext cx="5143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1" lang="ru-RU" sz="4400" b="1" i="1">
                <a:solidFill>
                  <a:srgbClr val="FF0000"/>
                </a:solidFill>
                <a:latin typeface="Comic Sans MS" pitchFamily="66" charset="0"/>
              </a:rPr>
              <a:t>х</a:t>
            </a:r>
          </a:p>
        </p:txBody>
      </p:sp>
      <p:grpSp>
        <p:nvGrpSpPr>
          <p:cNvPr id="30" name="Group 41"/>
          <p:cNvGrpSpPr>
            <a:grpSpLocks/>
          </p:cNvGrpSpPr>
          <p:nvPr/>
        </p:nvGrpSpPr>
        <p:grpSpPr bwMode="auto">
          <a:xfrm>
            <a:off x="6154242" y="1917725"/>
            <a:ext cx="360362" cy="144462"/>
            <a:chOff x="612" y="3521"/>
            <a:chExt cx="227" cy="91"/>
          </a:xfrm>
        </p:grpSpPr>
        <p:sp>
          <p:nvSpPr>
            <p:cNvPr id="31" name="Line 42"/>
            <p:cNvSpPr>
              <a:spLocks noChangeShapeType="1"/>
            </p:cNvSpPr>
            <p:nvPr/>
          </p:nvSpPr>
          <p:spPr bwMode="auto">
            <a:xfrm>
              <a:off x="612" y="3521"/>
              <a:ext cx="227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2" name="Line 43"/>
            <p:cNvSpPr>
              <a:spLocks noChangeShapeType="1"/>
            </p:cNvSpPr>
            <p:nvPr/>
          </p:nvSpPr>
          <p:spPr bwMode="auto">
            <a:xfrm>
              <a:off x="612" y="3612"/>
              <a:ext cx="227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3" name="Text Box 44"/>
          <p:cNvSpPr txBox="1">
            <a:spLocks noChangeArrowheads="1"/>
          </p:cNvSpPr>
          <p:nvPr/>
        </p:nvSpPr>
        <p:spPr bwMode="auto">
          <a:xfrm>
            <a:off x="5436692" y="2995637"/>
            <a:ext cx="5143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1" lang="ru-RU" sz="4400" b="1" i="1">
                <a:solidFill>
                  <a:srgbClr val="FF0000"/>
                </a:solidFill>
                <a:latin typeface="Comic Sans MS" pitchFamily="66" charset="0"/>
              </a:rPr>
              <a:t>х</a:t>
            </a:r>
          </a:p>
        </p:txBody>
      </p:sp>
      <p:grpSp>
        <p:nvGrpSpPr>
          <p:cNvPr id="34" name="Group 45"/>
          <p:cNvGrpSpPr>
            <a:grpSpLocks/>
          </p:cNvGrpSpPr>
          <p:nvPr/>
        </p:nvGrpSpPr>
        <p:grpSpPr bwMode="auto">
          <a:xfrm>
            <a:off x="6155829" y="3284562"/>
            <a:ext cx="360363" cy="144463"/>
            <a:chOff x="612" y="3521"/>
            <a:chExt cx="227" cy="91"/>
          </a:xfrm>
        </p:grpSpPr>
        <p:sp>
          <p:nvSpPr>
            <p:cNvPr id="35" name="Line 46"/>
            <p:cNvSpPr>
              <a:spLocks noChangeShapeType="1"/>
            </p:cNvSpPr>
            <p:nvPr/>
          </p:nvSpPr>
          <p:spPr bwMode="auto">
            <a:xfrm>
              <a:off x="612" y="3521"/>
              <a:ext cx="227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6" name="Line 47"/>
            <p:cNvSpPr>
              <a:spLocks noChangeShapeType="1"/>
            </p:cNvSpPr>
            <p:nvPr/>
          </p:nvSpPr>
          <p:spPr bwMode="auto">
            <a:xfrm>
              <a:off x="612" y="3612"/>
              <a:ext cx="227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7" name="Text Box 48"/>
          <p:cNvSpPr txBox="1">
            <a:spLocks noChangeArrowheads="1"/>
          </p:cNvSpPr>
          <p:nvPr/>
        </p:nvSpPr>
        <p:spPr bwMode="auto">
          <a:xfrm>
            <a:off x="5435104" y="4508525"/>
            <a:ext cx="5143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1" lang="ru-RU" sz="4400" b="1" i="1">
                <a:solidFill>
                  <a:srgbClr val="FF0000"/>
                </a:solidFill>
                <a:latin typeface="Comic Sans MS" pitchFamily="66" charset="0"/>
              </a:rPr>
              <a:t>х</a:t>
            </a:r>
          </a:p>
        </p:txBody>
      </p:sp>
      <p:grpSp>
        <p:nvGrpSpPr>
          <p:cNvPr id="38" name="Group 49"/>
          <p:cNvGrpSpPr>
            <a:grpSpLocks/>
          </p:cNvGrpSpPr>
          <p:nvPr/>
        </p:nvGrpSpPr>
        <p:grpSpPr bwMode="auto">
          <a:xfrm>
            <a:off x="6154242" y="4797450"/>
            <a:ext cx="360362" cy="144462"/>
            <a:chOff x="612" y="3521"/>
            <a:chExt cx="227" cy="91"/>
          </a:xfrm>
        </p:grpSpPr>
        <p:sp>
          <p:nvSpPr>
            <p:cNvPr id="39" name="Line 50"/>
            <p:cNvSpPr>
              <a:spLocks noChangeShapeType="1"/>
            </p:cNvSpPr>
            <p:nvPr/>
          </p:nvSpPr>
          <p:spPr bwMode="auto">
            <a:xfrm>
              <a:off x="612" y="3521"/>
              <a:ext cx="227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0" name="Line 51"/>
            <p:cNvSpPr>
              <a:spLocks noChangeShapeType="1"/>
            </p:cNvSpPr>
            <p:nvPr/>
          </p:nvSpPr>
          <p:spPr bwMode="auto">
            <a:xfrm>
              <a:off x="612" y="3612"/>
              <a:ext cx="227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1" name="Text Box 54"/>
          <p:cNvSpPr txBox="1">
            <a:spLocks noChangeArrowheads="1"/>
          </p:cNvSpPr>
          <p:nvPr/>
        </p:nvSpPr>
        <p:spPr bwMode="auto">
          <a:xfrm>
            <a:off x="6587629" y="1339875"/>
            <a:ext cx="52546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1" lang="ru-RU" sz="4400" b="1">
                <a:solidFill>
                  <a:srgbClr val="FF0000"/>
                </a:solidFill>
                <a:latin typeface="Comic Sans MS" pitchFamily="66" charset="0"/>
              </a:rPr>
              <a:t>4</a:t>
            </a:r>
          </a:p>
        </p:txBody>
      </p:sp>
      <p:sp>
        <p:nvSpPr>
          <p:cNvPr id="42" name="Line 55"/>
          <p:cNvSpPr>
            <a:spLocks noChangeShapeType="1"/>
          </p:cNvSpPr>
          <p:nvPr/>
        </p:nvSpPr>
        <p:spPr bwMode="auto">
          <a:xfrm>
            <a:off x="6679704" y="1985987"/>
            <a:ext cx="360363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3" name="Text Box 56"/>
          <p:cNvSpPr txBox="1">
            <a:spLocks noChangeArrowheads="1"/>
          </p:cNvSpPr>
          <p:nvPr/>
        </p:nvSpPr>
        <p:spPr bwMode="auto">
          <a:xfrm>
            <a:off x="6587629" y="1916137"/>
            <a:ext cx="52546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1" lang="ru-RU" sz="4400" b="1">
                <a:solidFill>
                  <a:srgbClr val="FF0000"/>
                </a:solidFill>
                <a:latin typeface="Comic Sans MS" pitchFamily="66" charset="0"/>
              </a:rPr>
              <a:t>3</a:t>
            </a:r>
          </a:p>
        </p:txBody>
      </p:sp>
      <p:sp>
        <p:nvSpPr>
          <p:cNvPr id="44" name="Text Box 57"/>
          <p:cNvSpPr txBox="1">
            <a:spLocks noChangeArrowheads="1"/>
          </p:cNvSpPr>
          <p:nvPr/>
        </p:nvSpPr>
        <p:spPr bwMode="auto">
          <a:xfrm>
            <a:off x="6659067" y="4508525"/>
            <a:ext cx="525462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1" lang="ru-RU" sz="4400" b="1">
                <a:solidFill>
                  <a:srgbClr val="FF0000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45" name="Text Box 58"/>
          <p:cNvSpPr txBox="1">
            <a:spLocks noChangeArrowheads="1"/>
          </p:cNvSpPr>
          <p:nvPr/>
        </p:nvSpPr>
        <p:spPr bwMode="auto">
          <a:xfrm>
            <a:off x="6659067" y="2708300"/>
            <a:ext cx="525462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1" lang="ru-RU" sz="4400" b="1">
                <a:solidFill>
                  <a:srgbClr val="FF0000"/>
                </a:solidFill>
                <a:latin typeface="Comic Sans MS" pitchFamily="66" charset="0"/>
              </a:rPr>
              <a:t>9</a:t>
            </a:r>
          </a:p>
        </p:txBody>
      </p:sp>
      <p:sp>
        <p:nvSpPr>
          <p:cNvPr id="46" name="Line 59"/>
          <p:cNvSpPr>
            <a:spLocks noChangeShapeType="1"/>
          </p:cNvSpPr>
          <p:nvPr/>
        </p:nvSpPr>
        <p:spPr bwMode="auto">
          <a:xfrm>
            <a:off x="6751142" y="3354412"/>
            <a:ext cx="360362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7" name="Text Box 60"/>
          <p:cNvSpPr txBox="1">
            <a:spLocks noChangeArrowheads="1"/>
          </p:cNvSpPr>
          <p:nvPr/>
        </p:nvSpPr>
        <p:spPr bwMode="auto">
          <a:xfrm>
            <a:off x="6659067" y="3284562"/>
            <a:ext cx="525462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1" lang="ru-RU" sz="4400" b="1">
                <a:solidFill>
                  <a:srgbClr val="FF0000"/>
                </a:solidFill>
                <a:latin typeface="Comic Sans MS" pitchFamily="66" charset="0"/>
              </a:rPr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3" grpId="0"/>
      <p:bldP spid="37" grpId="0"/>
      <p:bldP spid="41" grpId="0"/>
      <p:bldP spid="42" grpId="0" animBg="1"/>
      <p:bldP spid="43" grpId="0"/>
      <p:bldP spid="44" grpId="0"/>
      <p:bldP spid="45" grpId="0"/>
      <p:bldP spid="46" grpId="0" animBg="1"/>
      <p:bldP spid="4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D:\Женя\Шаблоны для презентаций\119_fon_nabor_11\fon_nabor_11\51-1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912000"/>
          </a:xfrm>
          <a:prstGeom prst="rect">
            <a:avLst/>
          </a:prstGeom>
          <a:noFill/>
        </p:spPr>
      </p:pic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395536" y="332656"/>
            <a:ext cx="8501062" cy="820738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6600" dirty="0" smtClean="0">
                <a:solidFill>
                  <a:srgbClr val="0062A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Верно ли, что: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467544" y="1412776"/>
            <a:ext cx="828092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3200" b="1" i="1" dirty="0">
                <a:solidFill>
                  <a:schemeClr val="tx2">
                    <a:lumMod val="75000"/>
                  </a:schemeClr>
                </a:solidFill>
              </a:rPr>
              <a:t>    </a:t>
            </a:r>
            <a:r>
              <a:rPr lang="ru-RU" sz="48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1) каждому числу найдется обратное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395536" y="2852936"/>
            <a:ext cx="8352928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48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 2) существуют числа, у которых  нет обратного  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539552" y="4221088"/>
            <a:ext cx="8208912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48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3) существуют числа, которые  являются обратными сами себе </a:t>
            </a:r>
          </a:p>
        </p:txBody>
      </p:sp>
      <p:sp>
        <p:nvSpPr>
          <p:cNvPr id="10" name="Управляющая кнопка: настраиваемая 9">
            <a:hlinkClick r:id="rId4" action="ppaction://hlinksldjump" highlightClick="1"/>
          </p:cNvPr>
          <p:cNvSpPr/>
          <p:nvPr/>
        </p:nvSpPr>
        <p:spPr>
          <a:xfrm>
            <a:off x="8604448" y="6597352"/>
            <a:ext cx="360040" cy="260648"/>
          </a:xfrm>
          <a:prstGeom prst="actionButtonBlank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D:\Женя\Шаблоны для презентаций\119_fon_nabor_11\fon_nabor_11\51-1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912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395536" y="476672"/>
            <a:ext cx="8208912" cy="416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 algn="ctr">
              <a:lnSpc>
                <a:spcPct val="90000"/>
              </a:lnSpc>
            </a:pPr>
            <a:r>
              <a:rPr lang="ru-RU" sz="4800" dirty="0" smtClean="0">
                <a:solidFill>
                  <a:srgbClr val="0062A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Спиши числа. </a:t>
            </a:r>
          </a:p>
          <a:p>
            <a:pPr marL="609600" indent="-609600" algn="ctr">
              <a:lnSpc>
                <a:spcPct val="90000"/>
              </a:lnSpc>
            </a:pPr>
            <a:r>
              <a:rPr lang="ru-RU" sz="4800" dirty="0" smtClean="0">
                <a:solidFill>
                  <a:srgbClr val="0062A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Увеличь каждое четное число на 3, а нечетное число уменьши на 1:    </a:t>
            </a:r>
          </a:p>
          <a:p>
            <a:pPr marL="609600" indent="-609600" algn="ctr">
              <a:lnSpc>
                <a:spcPct val="90000"/>
              </a:lnSpc>
            </a:pPr>
            <a:r>
              <a:rPr lang="ru-RU" b="1" dirty="0" smtClean="0">
                <a:solidFill>
                  <a:srgbClr val="000099"/>
                </a:solidFill>
              </a:rPr>
              <a:t>       </a:t>
            </a:r>
          </a:p>
          <a:p>
            <a:pPr marL="609600" indent="-609600" algn="ctr">
              <a:lnSpc>
                <a:spcPct val="90000"/>
              </a:lnSpc>
            </a:pPr>
            <a:endParaRPr lang="ru-RU" b="1" dirty="0" smtClean="0">
              <a:solidFill>
                <a:srgbClr val="000099"/>
              </a:solidFill>
            </a:endParaRPr>
          </a:p>
          <a:p>
            <a:pPr marL="609600" indent="-609600" algn="ctr">
              <a:lnSpc>
                <a:spcPct val="90000"/>
              </a:lnSpc>
            </a:pPr>
            <a:endParaRPr lang="ru-RU" b="1" dirty="0" smtClean="0">
              <a:solidFill>
                <a:srgbClr val="000099"/>
              </a:solidFill>
            </a:endParaRPr>
          </a:p>
          <a:p>
            <a:pPr marL="609600" indent="-609600" algn="ctr">
              <a:lnSpc>
                <a:spcPct val="90000"/>
              </a:lnSpc>
            </a:pPr>
            <a:r>
              <a:rPr lang="ru-RU" sz="9600" dirty="0" smtClean="0">
                <a:solidFill>
                  <a:srgbClr val="0062A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32; 7; 12; 9; 3; 28.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4509120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600" dirty="0" smtClean="0">
                <a:solidFill>
                  <a:srgbClr val="006C3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35; 6; 15, 8, 2, 31 </a:t>
            </a:r>
          </a:p>
        </p:txBody>
      </p:sp>
      <p:sp>
        <p:nvSpPr>
          <p:cNvPr id="5" name="Управляющая кнопка: настраиваемая 4">
            <a:hlinkClick r:id="" action="ppaction://hlinkshowjump?jump=nextslide" highlightClick="1"/>
          </p:cNvPr>
          <p:cNvSpPr/>
          <p:nvPr/>
        </p:nvSpPr>
        <p:spPr>
          <a:xfrm>
            <a:off x="8532440" y="6669360"/>
            <a:ext cx="432048" cy="188640"/>
          </a:xfrm>
          <a:prstGeom prst="actionButtonBlank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D:\Женя\Шаблоны для презентаций\119_fon_nabor_11\fon_nabor_11\51-1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912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95536" y="188640"/>
            <a:ext cx="77048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>
                <a:solidFill>
                  <a:srgbClr val="0062A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Выполнить умножение</a:t>
            </a:r>
            <a:endParaRPr lang="ru-RU" sz="6000" dirty="0">
              <a:solidFill>
                <a:srgbClr val="0062A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596900" y="1268412"/>
          <a:ext cx="1422933" cy="1296491"/>
        </p:xfrm>
        <a:graphic>
          <a:graphicData uri="http://schemas.openxmlformats.org/presentationml/2006/ole">
            <p:oleObj spid="_x0000_s16387" name="Формула" r:id="rId4" imgW="431640" imgH="393480" progId="Equation.3">
              <p:embed/>
            </p:oleObj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611560" y="2708920"/>
          <a:ext cx="1547812" cy="1295400"/>
        </p:xfrm>
        <a:graphic>
          <a:graphicData uri="http://schemas.openxmlformats.org/presentationml/2006/ole">
            <p:oleObj spid="_x0000_s16388" name="Формула" r:id="rId5" imgW="469800" imgH="393480" progId="Equation.3">
              <p:embed/>
            </p:oleObj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373063" y="4292600"/>
          <a:ext cx="1881187" cy="1295400"/>
        </p:xfrm>
        <a:graphic>
          <a:graphicData uri="http://schemas.openxmlformats.org/presentationml/2006/ole">
            <p:oleObj spid="_x0000_s16389" name="Формула" r:id="rId6" imgW="571320" imgH="393480" progId="Equation.3">
              <p:embed/>
            </p:oleObj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6300192" y="1268760"/>
          <a:ext cx="1506537" cy="1296987"/>
        </p:xfrm>
        <a:graphic>
          <a:graphicData uri="http://schemas.openxmlformats.org/presentationml/2006/ole">
            <p:oleObj spid="_x0000_s16390" name="Формула" r:id="rId7" imgW="457200" imgH="393480" progId="Equation.3">
              <p:embed/>
            </p:oleObj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/>
        </p:nvGraphicFramePr>
        <p:xfrm>
          <a:off x="3491880" y="1268760"/>
          <a:ext cx="1506537" cy="1296987"/>
        </p:xfrm>
        <a:graphic>
          <a:graphicData uri="http://schemas.openxmlformats.org/presentationml/2006/ole">
            <p:oleObj spid="_x0000_s16391" name="Формула" r:id="rId8" imgW="457200" imgH="393480" progId="Equation.3">
              <p:embed/>
            </p:oleObj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/>
        </p:nvGraphicFramePr>
        <p:xfrm>
          <a:off x="3275856" y="2780928"/>
          <a:ext cx="1966912" cy="1296988"/>
        </p:xfrm>
        <a:graphic>
          <a:graphicData uri="http://schemas.openxmlformats.org/presentationml/2006/ole">
            <p:oleObj spid="_x0000_s16392" name="Формула" r:id="rId9" imgW="596880" imgH="393480" progId="Equation.3">
              <p:embed/>
            </p:oleObj>
          </a:graphicData>
        </a:graphic>
      </p:graphicFrame>
      <p:graphicFrame>
        <p:nvGraphicFramePr>
          <p:cNvPr id="10" name="Объект 9"/>
          <p:cNvGraphicFramePr>
            <a:graphicFrameLocks noChangeAspect="1"/>
          </p:cNvGraphicFramePr>
          <p:nvPr/>
        </p:nvGraphicFramePr>
        <p:xfrm>
          <a:off x="6084168" y="3212976"/>
          <a:ext cx="1966455" cy="792088"/>
        </p:xfrm>
        <a:graphic>
          <a:graphicData uri="http://schemas.openxmlformats.org/presentationml/2006/ole">
            <p:oleObj spid="_x0000_s16393" name="Формула" r:id="rId10" imgW="520560" imgH="203040" progId="Equation.3">
              <p:embed/>
            </p:oleObj>
          </a:graphicData>
        </a:graphic>
      </p:graphicFrame>
      <p:graphicFrame>
        <p:nvGraphicFramePr>
          <p:cNvPr id="11" name="Объект 10"/>
          <p:cNvGraphicFramePr>
            <a:graphicFrameLocks noChangeAspect="1"/>
          </p:cNvGraphicFramePr>
          <p:nvPr/>
        </p:nvGraphicFramePr>
        <p:xfrm>
          <a:off x="3419872" y="4653136"/>
          <a:ext cx="1966455" cy="792088"/>
        </p:xfrm>
        <a:graphic>
          <a:graphicData uri="http://schemas.openxmlformats.org/presentationml/2006/ole">
            <p:oleObj spid="_x0000_s16394" name="Формула" r:id="rId11" imgW="520560" imgH="203040" progId="Equation.3">
              <p:embed/>
            </p:oleObj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2123728" y="1340768"/>
            <a:ext cx="57606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 smtClean="0"/>
              <a:t>1</a:t>
            </a:r>
            <a:endParaRPr lang="ru-RU" sz="6600" dirty="0"/>
          </a:p>
        </p:txBody>
      </p:sp>
      <p:sp>
        <p:nvSpPr>
          <p:cNvPr id="13" name="TextBox 12"/>
          <p:cNvSpPr txBox="1"/>
          <p:nvPr/>
        </p:nvSpPr>
        <p:spPr>
          <a:xfrm>
            <a:off x="2195736" y="2780928"/>
            <a:ext cx="57606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 smtClean="0"/>
              <a:t>3</a:t>
            </a:r>
            <a:endParaRPr lang="ru-RU" sz="6600" dirty="0"/>
          </a:p>
        </p:txBody>
      </p:sp>
      <p:graphicFrame>
        <p:nvGraphicFramePr>
          <p:cNvPr id="14" name="Объект 13"/>
          <p:cNvGraphicFramePr>
            <a:graphicFrameLocks noChangeAspect="1"/>
          </p:cNvGraphicFramePr>
          <p:nvPr/>
        </p:nvGraphicFramePr>
        <p:xfrm>
          <a:off x="2339752" y="4077072"/>
          <a:ext cx="560376" cy="1584176"/>
        </p:xfrm>
        <a:graphic>
          <a:graphicData uri="http://schemas.openxmlformats.org/presentationml/2006/ole">
            <p:oleObj spid="_x0000_s16395" name="Формула" r:id="rId12" imgW="139680" imgH="393480" progId="Equation.3">
              <p:embed/>
            </p:oleObj>
          </a:graphicData>
        </a:graphic>
      </p:graphicFrame>
      <p:graphicFrame>
        <p:nvGraphicFramePr>
          <p:cNvPr id="15" name="Объект 14"/>
          <p:cNvGraphicFramePr>
            <a:graphicFrameLocks noChangeAspect="1"/>
          </p:cNvGraphicFramePr>
          <p:nvPr/>
        </p:nvGraphicFramePr>
        <p:xfrm>
          <a:off x="5076056" y="1124744"/>
          <a:ext cx="560376" cy="1584176"/>
        </p:xfrm>
        <a:graphic>
          <a:graphicData uri="http://schemas.openxmlformats.org/presentationml/2006/ole">
            <p:oleObj spid="_x0000_s16396" name="Формула" r:id="rId13" imgW="139680" imgH="393480" progId="Equation.3">
              <p:embed/>
            </p:oleObj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5292080" y="2924944"/>
            <a:ext cx="57606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 smtClean="0"/>
              <a:t>1</a:t>
            </a:r>
            <a:endParaRPr lang="ru-RU" sz="6600" dirty="0"/>
          </a:p>
        </p:txBody>
      </p:sp>
      <p:sp>
        <p:nvSpPr>
          <p:cNvPr id="17" name="TextBox 16"/>
          <p:cNvSpPr txBox="1"/>
          <p:nvPr/>
        </p:nvSpPr>
        <p:spPr>
          <a:xfrm>
            <a:off x="5364088" y="4437112"/>
            <a:ext cx="115212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 smtClean="0"/>
              <a:t>10</a:t>
            </a:r>
            <a:endParaRPr lang="ru-RU" sz="6600" dirty="0"/>
          </a:p>
        </p:txBody>
      </p:sp>
      <p:sp>
        <p:nvSpPr>
          <p:cNvPr id="18" name="TextBox 17"/>
          <p:cNvSpPr txBox="1"/>
          <p:nvPr/>
        </p:nvSpPr>
        <p:spPr>
          <a:xfrm>
            <a:off x="7884368" y="1412776"/>
            <a:ext cx="57606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 smtClean="0"/>
              <a:t>1</a:t>
            </a:r>
            <a:endParaRPr lang="ru-RU" sz="6600" dirty="0"/>
          </a:p>
        </p:txBody>
      </p:sp>
      <p:sp>
        <p:nvSpPr>
          <p:cNvPr id="19" name="TextBox 18"/>
          <p:cNvSpPr txBox="1"/>
          <p:nvPr/>
        </p:nvSpPr>
        <p:spPr>
          <a:xfrm>
            <a:off x="8028384" y="2996952"/>
            <a:ext cx="57606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 smtClean="0"/>
              <a:t>1</a:t>
            </a:r>
            <a:endParaRPr lang="ru-RU" sz="6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6" grpId="0"/>
      <p:bldP spid="17" grpId="0"/>
      <p:bldP spid="18" grpId="0"/>
      <p:bldP spid="1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t0.gstatic.com/images?q=tbn:ANd9GcQajXI813yD3CoqnvaideGf-pkeKtxAcezbw6EWNQvrP_4x7jH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 descr="D:\Женя\Шаблоны для презентаций\119_fon_nabor_11\fon_nabor_11\51-11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9144000" cy="6912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555776" y="476672"/>
            <a:ext cx="6264696" cy="2062103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200" b="1" i="1" dirty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charset="0"/>
              </a:rPr>
              <a:t>Я удовлетворён уроком, я хорошо работал на уроке, понимал всё и получил заслуженную оценку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483768" y="2852936"/>
            <a:ext cx="6429375" cy="15700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 i="1" dirty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charset="0"/>
              </a:rPr>
              <a:t>Урок был интересен, я принимал в нём участие, но что-то осталось  еще не понятным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2771800" y="5085184"/>
            <a:ext cx="6143625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>
              <a:tabLst>
                <a:tab pos="2409825" algn="l"/>
              </a:tabLst>
              <a:defRPr/>
            </a:pPr>
            <a:r>
              <a:rPr lang="ru-RU" sz="3200" b="1" i="1" dirty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charset="0"/>
              </a:rPr>
              <a:t>Пользы от урока я получил мало, многое не понял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1560" y="4653136"/>
            <a:ext cx="2057061" cy="16453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5536" y="2780928"/>
            <a:ext cx="2079172" cy="1663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7544" y="692696"/>
            <a:ext cx="2101282" cy="1680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D:\Женя\Шаблоны для презентаций\119_fon_nabor_11\fon_nabor_11\51-1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912000"/>
          </a:xfrm>
          <a:prstGeom prst="rect">
            <a:avLst/>
          </a:prstGeom>
          <a:noFill/>
        </p:spPr>
      </p:pic>
      <p:cxnSp>
        <p:nvCxnSpPr>
          <p:cNvPr id="4" name="Прямая соединительная линия 3"/>
          <p:cNvCxnSpPr/>
          <p:nvPr/>
        </p:nvCxnSpPr>
        <p:spPr>
          <a:xfrm>
            <a:off x="4572000" y="576000"/>
            <a:ext cx="0" cy="5796000"/>
          </a:xfrm>
          <a:prstGeom prst="line">
            <a:avLst/>
          </a:prstGeom>
          <a:ln>
            <a:solidFill>
              <a:srgbClr val="4BACC6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5868144" y="1052736"/>
          <a:ext cx="1422933" cy="1296491"/>
        </p:xfrm>
        <a:graphic>
          <a:graphicData uri="http://schemas.openxmlformats.org/presentationml/2006/ole">
            <p:oleObj spid="_x0000_s17410" name="Формула" r:id="rId4" imgW="431640" imgH="393480" progId="Equation.3">
              <p:embed/>
            </p:oleObj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394972" y="1125092"/>
            <a:ext cx="57606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 smtClean="0"/>
              <a:t>1</a:t>
            </a:r>
            <a:endParaRPr lang="ru-RU" sz="6600" dirty="0"/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5796136" y="2348880"/>
          <a:ext cx="1506537" cy="1296987"/>
        </p:xfrm>
        <a:graphic>
          <a:graphicData uri="http://schemas.openxmlformats.org/presentationml/2006/ole">
            <p:oleObj spid="_x0000_s17411" name="Формула" r:id="rId5" imgW="457200" imgH="393480" progId="Equation.3">
              <p:embed/>
            </p:oleObj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380312" y="2492896"/>
            <a:ext cx="57606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 smtClean="0"/>
              <a:t>1</a:t>
            </a:r>
            <a:endParaRPr lang="ru-RU" sz="6600" dirty="0"/>
          </a:p>
        </p:txBody>
      </p:sp>
      <p:graphicFrame>
        <p:nvGraphicFramePr>
          <p:cNvPr id="9" name="Объект 8"/>
          <p:cNvGraphicFramePr>
            <a:graphicFrameLocks noChangeAspect="1"/>
          </p:cNvGraphicFramePr>
          <p:nvPr/>
        </p:nvGraphicFramePr>
        <p:xfrm>
          <a:off x="5796136" y="3717032"/>
          <a:ext cx="1966912" cy="1296988"/>
        </p:xfrm>
        <a:graphic>
          <a:graphicData uri="http://schemas.openxmlformats.org/presentationml/2006/ole">
            <p:oleObj spid="_x0000_s17412" name="Формула" r:id="rId6" imgW="596880" imgH="393480" progId="Equation.3">
              <p:embed/>
            </p:oleObj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7812360" y="3861048"/>
            <a:ext cx="57606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 smtClean="0"/>
              <a:t>1</a:t>
            </a:r>
            <a:endParaRPr lang="ru-RU" sz="6600" dirty="0"/>
          </a:p>
        </p:txBody>
      </p:sp>
      <p:graphicFrame>
        <p:nvGraphicFramePr>
          <p:cNvPr id="11" name="Объект 10"/>
          <p:cNvGraphicFramePr>
            <a:graphicFrameLocks noChangeAspect="1"/>
          </p:cNvGraphicFramePr>
          <p:nvPr/>
        </p:nvGraphicFramePr>
        <p:xfrm>
          <a:off x="5724128" y="5085184"/>
          <a:ext cx="1966455" cy="792088"/>
        </p:xfrm>
        <a:graphic>
          <a:graphicData uri="http://schemas.openxmlformats.org/presentationml/2006/ole">
            <p:oleObj spid="_x0000_s17413" name="Формула" r:id="rId7" imgW="520560" imgH="203040" progId="Equation.3">
              <p:embed/>
            </p:oleObj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7668344" y="4869160"/>
            <a:ext cx="57606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 smtClean="0"/>
              <a:t>1</a:t>
            </a:r>
            <a:endParaRPr lang="ru-RU" sz="6600" dirty="0"/>
          </a:p>
        </p:txBody>
      </p:sp>
      <p:graphicFrame>
        <p:nvGraphicFramePr>
          <p:cNvPr id="21" name="Объект 20"/>
          <p:cNvGraphicFramePr>
            <a:graphicFrameLocks noChangeAspect="1"/>
          </p:cNvGraphicFramePr>
          <p:nvPr/>
        </p:nvGraphicFramePr>
        <p:xfrm>
          <a:off x="1498129" y="909216"/>
          <a:ext cx="1547812" cy="1295400"/>
        </p:xfrm>
        <a:graphic>
          <a:graphicData uri="http://schemas.openxmlformats.org/presentationml/2006/ole">
            <p:oleObj spid="_x0000_s17420" name="Формула" r:id="rId8" imgW="469800" imgH="393480" progId="Equation.3">
              <p:embed/>
            </p:oleObj>
          </a:graphicData>
        </a:graphic>
      </p:graphicFrame>
      <p:graphicFrame>
        <p:nvGraphicFramePr>
          <p:cNvPr id="22" name="Объект 21"/>
          <p:cNvGraphicFramePr>
            <a:graphicFrameLocks noChangeAspect="1"/>
          </p:cNvGraphicFramePr>
          <p:nvPr/>
        </p:nvGraphicFramePr>
        <p:xfrm>
          <a:off x="1259632" y="2276872"/>
          <a:ext cx="1881187" cy="1295400"/>
        </p:xfrm>
        <a:graphic>
          <a:graphicData uri="http://schemas.openxmlformats.org/presentationml/2006/ole">
            <p:oleObj spid="_x0000_s17421" name="Формула" r:id="rId9" imgW="571320" imgH="393480" progId="Equation.3">
              <p:embed/>
            </p:oleObj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3082305" y="981224"/>
            <a:ext cx="57606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 smtClean="0"/>
              <a:t>3</a:t>
            </a:r>
            <a:endParaRPr lang="ru-RU" sz="6600" dirty="0"/>
          </a:p>
        </p:txBody>
      </p:sp>
      <p:graphicFrame>
        <p:nvGraphicFramePr>
          <p:cNvPr id="24" name="Объект 23"/>
          <p:cNvGraphicFramePr>
            <a:graphicFrameLocks noChangeAspect="1"/>
          </p:cNvGraphicFramePr>
          <p:nvPr/>
        </p:nvGraphicFramePr>
        <p:xfrm>
          <a:off x="3203848" y="2132856"/>
          <a:ext cx="560376" cy="1584176"/>
        </p:xfrm>
        <a:graphic>
          <a:graphicData uri="http://schemas.openxmlformats.org/presentationml/2006/ole">
            <p:oleObj spid="_x0000_s17422" name="Формула" r:id="rId10" imgW="139680" imgH="393480" progId="Equation.3">
              <p:embed/>
            </p:oleObj>
          </a:graphicData>
        </a:graphic>
      </p:graphicFrame>
      <p:graphicFrame>
        <p:nvGraphicFramePr>
          <p:cNvPr id="25" name="Объект 24"/>
          <p:cNvGraphicFramePr>
            <a:graphicFrameLocks noChangeAspect="1"/>
          </p:cNvGraphicFramePr>
          <p:nvPr/>
        </p:nvGraphicFramePr>
        <p:xfrm>
          <a:off x="1138089" y="5373712"/>
          <a:ext cx="1966455" cy="792088"/>
        </p:xfrm>
        <a:graphic>
          <a:graphicData uri="http://schemas.openxmlformats.org/presentationml/2006/ole">
            <p:oleObj spid="_x0000_s17423" name="Формула" r:id="rId11" imgW="520560" imgH="203040" progId="Equation.3">
              <p:embed/>
            </p:oleObj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3082305" y="5157688"/>
            <a:ext cx="115212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 smtClean="0"/>
              <a:t>10</a:t>
            </a:r>
            <a:endParaRPr lang="ru-RU" sz="6600" dirty="0"/>
          </a:p>
        </p:txBody>
      </p:sp>
      <p:graphicFrame>
        <p:nvGraphicFramePr>
          <p:cNvPr id="27" name="Object 10"/>
          <p:cNvGraphicFramePr>
            <a:graphicFrameLocks noChangeAspect="1"/>
          </p:cNvGraphicFramePr>
          <p:nvPr/>
        </p:nvGraphicFramePr>
        <p:xfrm>
          <a:off x="1475656" y="3789040"/>
          <a:ext cx="1506538" cy="1296987"/>
        </p:xfrm>
        <a:graphic>
          <a:graphicData uri="http://schemas.openxmlformats.org/presentationml/2006/ole">
            <p:oleObj spid="_x0000_s17424" name="Формула" r:id="rId12" imgW="457200" imgH="393480" progId="Equation.3">
              <p:embed/>
            </p:oleObj>
          </a:graphicData>
        </a:graphic>
      </p:graphicFrame>
      <p:graphicFrame>
        <p:nvGraphicFramePr>
          <p:cNvPr id="28" name="Object 11"/>
          <p:cNvGraphicFramePr>
            <a:graphicFrameLocks noChangeAspect="1"/>
          </p:cNvGraphicFramePr>
          <p:nvPr/>
        </p:nvGraphicFramePr>
        <p:xfrm>
          <a:off x="3059832" y="3645024"/>
          <a:ext cx="560388" cy="1582737"/>
        </p:xfrm>
        <a:graphic>
          <a:graphicData uri="http://schemas.openxmlformats.org/presentationml/2006/ole">
            <p:oleObj spid="_x0000_s17425" name="Формула" r:id="rId13" imgW="139680" imgH="393480" progId="Equation.3">
              <p:embed/>
            </p:oleObj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395536" y="404664"/>
            <a:ext cx="41044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solidFill>
                  <a:srgbClr val="0062A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Произведение не равно 1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644008" y="404664"/>
            <a:ext cx="41044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solidFill>
                  <a:srgbClr val="0062A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Произведение равно 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D:\Женя\Шаблоны для презентаций\119_fon_nabor_11\fon_nabor_11\51-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12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611560" y="980728"/>
            <a:ext cx="77048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600" dirty="0" smtClean="0">
                <a:solidFill>
                  <a:srgbClr val="0062A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Взаимно</a:t>
            </a:r>
            <a:endParaRPr lang="ru-RU" sz="9600" dirty="0">
              <a:solidFill>
                <a:srgbClr val="0062A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60" y="2564904"/>
            <a:ext cx="77048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600" dirty="0" smtClean="0">
                <a:solidFill>
                  <a:srgbClr val="0062A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обратные</a:t>
            </a:r>
            <a:endParaRPr lang="ru-RU" sz="9600" dirty="0">
              <a:solidFill>
                <a:srgbClr val="0062A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1560" y="4149080"/>
            <a:ext cx="77048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600" dirty="0" smtClean="0">
                <a:solidFill>
                  <a:srgbClr val="0062A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числа</a:t>
            </a:r>
            <a:endParaRPr lang="ru-RU" sz="9600" dirty="0">
              <a:solidFill>
                <a:srgbClr val="0062A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D:\Женя\Шаблоны для презентаций\119_fon_nabor_11\fon_nabor_11\51-1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912000"/>
          </a:xfrm>
          <a:prstGeom prst="rect">
            <a:avLst/>
          </a:prstGeom>
          <a:noFill/>
        </p:spPr>
      </p:pic>
      <p:graphicFrame>
        <p:nvGraphicFramePr>
          <p:cNvPr id="3" name="Объект 2"/>
          <p:cNvGraphicFramePr>
            <a:graphicFrameLocks noChangeAspect="1"/>
          </p:cNvGraphicFramePr>
          <p:nvPr/>
        </p:nvGraphicFramePr>
        <p:xfrm>
          <a:off x="3347864" y="1196752"/>
          <a:ext cx="1422933" cy="1296491"/>
        </p:xfrm>
        <a:graphic>
          <a:graphicData uri="http://schemas.openxmlformats.org/presentationml/2006/ole">
            <p:oleObj spid="_x0000_s18434" name="Формула" r:id="rId4" imgW="431640" imgH="393480" progId="Equation.3">
              <p:embed/>
            </p:oleObj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874692" y="1269108"/>
            <a:ext cx="57606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 smtClean="0"/>
              <a:t>1</a:t>
            </a:r>
            <a:endParaRPr lang="ru-RU" sz="6600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3275856" y="2492896"/>
          <a:ext cx="1506537" cy="1296987"/>
        </p:xfrm>
        <a:graphic>
          <a:graphicData uri="http://schemas.openxmlformats.org/presentationml/2006/ole">
            <p:oleObj spid="_x0000_s18435" name="Формула" r:id="rId5" imgW="457200" imgH="393480" progId="Equation.3">
              <p:embed/>
            </p:oleObj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860032" y="2636912"/>
            <a:ext cx="57606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 smtClean="0"/>
              <a:t>1</a:t>
            </a:r>
            <a:endParaRPr lang="ru-RU" sz="6600" dirty="0"/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3275856" y="3861048"/>
          <a:ext cx="1966912" cy="1296988"/>
        </p:xfrm>
        <a:graphic>
          <a:graphicData uri="http://schemas.openxmlformats.org/presentationml/2006/ole">
            <p:oleObj spid="_x0000_s18436" name="Формула" r:id="rId6" imgW="596880" imgH="393480" progId="Equation.3">
              <p:embed/>
            </p:oleObj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292080" y="4005064"/>
            <a:ext cx="57606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 smtClean="0"/>
              <a:t>1</a:t>
            </a:r>
            <a:endParaRPr lang="ru-RU" sz="6600" dirty="0"/>
          </a:p>
        </p:txBody>
      </p:sp>
      <p:graphicFrame>
        <p:nvGraphicFramePr>
          <p:cNvPr id="9" name="Объект 8"/>
          <p:cNvGraphicFramePr>
            <a:graphicFrameLocks noChangeAspect="1"/>
          </p:cNvGraphicFramePr>
          <p:nvPr/>
        </p:nvGraphicFramePr>
        <p:xfrm>
          <a:off x="3203848" y="5229200"/>
          <a:ext cx="1966455" cy="792088"/>
        </p:xfrm>
        <a:graphic>
          <a:graphicData uri="http://schemas.openxmlformats.org/presentationml/2006/ole">
            <p:oleObj spid="_x0000_s18437" name="Формула" r:id="rId7" imgW="520560" imgH="203040" progId="Equation.3">
              <p:embed/>
            </p:oleObj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148064" y="5013176"/>
            <a:ext cx="57606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 smtClean="0"/>
              <a:t>1</a:t>
            </a:r>
            <a:endParaRPr lang="ru-RU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D:\Женя\Шаблоны для презентаций\119_fon_nabor_11\fon_nabor_11\51-1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44000" cy="6912000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395536" y="332656"/>
            <a:ext cx="84249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dirty="0" smtClean="0">
                <a:solidFill>
                  <a:srgbClr val="0062A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Укажите пары взаимно обратных чисел</a:t>
            </a:r>
          </a:p>
        </p:txBody>
      </p:sp>
      <p:graphicFrame>
        <p:nvGraphicFramePr>
          <p:cNvPr id="19462" name="Object 6"/>
          <p:cNvGraphicFramePr>
            <a:graphicFrameLocks noChangeAspect="1"/>
          </p:cNvGraphicFramePr>
          <p:nvPr/>
        </p:nvGraphicFramePr>
        <p:xfrm>
          <a:off x="781050" y="1989138"/>
          <a:ext cx="2519363" cy="1858962"/>
        </p:xfrm>
        <a:graphic>
          <a:graphicData uri="http://schemas.openxmlformats.org/presentationml/2006/ole">
            <p:oleObj spid="_x0000_s19462" name="Формула" r:id="rId5" imgW="533160" imgH="393480" progId="Equation.3">
              <p:embed/>
            </p:oleObj>
          </a:graphicData>
        </a:graphic>
      </p:graphicFrame>
      <p:graphicFrame>
        <p:nvGraphicFramePr>
          <p:cNvPr id="13" name="Object 6"/>
          <p:cNvGraphicFramePr>
            <a:graphicFrameLocks noChangeAspect="1"/>
          </p:cNvGraphicFramePr>
          <p:nvPr/>
        </p:nvGraphicFramePr>
        <p:xfrm>
          <a:off x="1254125" y="4221163"/>
          <a:ext cx="2579688" cy="1858962"/>
        </p:xfrm>
        <a:graphic>
          <a:graphicData uri="http://schemas.openxmlformats.org/presentationml/2006/ole">
            <p:oleObj spid="_x0000_s19463" name="Формула" r:id="rId6" imgW="545760" imgH="393480" progId="Equation.3">
              <p:embed/>
            </p:oleObj>
          </a:graphicData>
        </a:graphic>
      </p:graphicFrame>
      <p:graphicFrame>
        <p:nvGraphicFramePr>
          <p:cNvPr id="14" name="Object 6"/>
          <p:cNvGraphicFramePr>
            <a:graphicFrameLocks noChangeAspect="1"/>
          </p:cNvGraphicFramePr>
          <p:nvPr/>
        </p:nvGraphicFramePr>
        <p:xfrm>
          <a:off x="4187825" y="2438400"/>
          <a:ext cx="3479800" cy="958850"/>
        </p:xfrm>
        <a:graphic>
          <a:graphicData uri="http://schemas.openxmlformats.org/presentationml/2006/ole">
            <p:oleObj spid="_x0000_s19464" name="Формула" r:id="rId7" imgW="736560" imgH="203040" progId="Equation.3">
              <p:embed/>
            </p:oleObj>
          </a:graphicData>
        </a:graphic>
      </p:graphicFrame>
      <p:graphicFrame>
        <p:nvGraphicFramePr>
          <p:cNvPr id="15" name="Object 6"/>
          <p:cNvGraphicFramePr>
            <a:graphicFrameLocks noChangeAspect="1"/>
          </p:cNvGraphicFramePr>
          <p:nvPr/>
        </p:nvGraphicFramePr>
        <p:xfrm>
          <a:off x="5310188" y="4076700"/>
          <a:ext cx="2819400" cy="1858963"/>
        </p:xfrm>
        <a:graphic>
          <a:graphicData uri="http://schemas.openxmlformats.org/presentationml/2006/ole">
            <p:oleObj spid="_x0000_s19465" name="Формула" r:id="rId8" imgW="59688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D:\Женя\Шаблоны для презентаций\119_fon_nabor_11\fon_nabor_11\51-1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44000" cy="6912000"/>
          </a:xfrm>
          <a:prstGeom prst="rect">
            <a:avLst/>
          </a:prstGeom>
          <a:noFill/>
        </p:spPr>
      </p:pic>
      <p:graphicFrame>
        <p:nvGraphicFramePr>
          <p:cNvPr id="20486" name="Object 6"/>
          <p:cNvGraphicFramePr>
            <a:graphicFrameLocks noChangeAspect="1"/>
          </p:cNvGraphicFramePr>
          <p:nvPr/>
        </p:nvGraphicFramePr>
        <p:xfrm>
          <a:off x="2641600" y="1498600"/>
          <a:ext cx="3860800" cy="3860800"/>
        </p:xfrm>
        <a:graphic>
          <a:graphicData uri="http://schemas.openxmlformats.org/presentationml/2006/ole">
            <p:oleObj spid="_x0000_s20486" name="Формула" r:id="rId5" imgW="39348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D:\Женя\Шаблоны для презентаций\119_fon_nabor_11\fon_nabor_11\51-1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44000" cy="6912000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395536" y="332656"/>
            <a:ext cx="84249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dirty="0" smtClean="0">
                <a:solidFill>
                  <a:srgbClr val="0062A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Найдите число обратное данному</a:t>
            </a:r>
          </a:p>
        </p:txBody>
      </p:sp>
      <p:graphicFrame>
        <p:nvGraphicFramePr>
          <p:cNvPr id="19462" name="Object 6"/>
          <p:cNvGraphicFramePr>
            <a:graphicFrameLocks noChangeAspect="1"/>
          </p:cNvGraphicFramePr>
          <p:nvPr/>
        </p:nvGraphicFramePr>
        <p:xfrm>
          <a:off x="755576" y="1772816"/>
          <a:ext cx="1998784" cy="3096000"/>
        </p:xfrm>
        <a:graphic>
          <a:graphicData uri="http://schemas.openxmlformats.org/presentationml/2006/ole">
            <p:oleObj spid="_x0000_s21506" name="Формула" r:id="rId5" imgW="253800" imgH="393480" progId="Equation.3">
              <p:embed/>
            </p:oleObj>
          </a:graphicData>
        </a:graphic>
      </p:graphicFrame>
      <p:graphicFrame>
        <p:nvGraphicFramePr>
          <p:cNvPr id="13" name="Object 6"/>
          <p:cNvGraphicFramePr>
            <a:graphicFrameLocks noChangeAspect="1"/>
          </p:cNvGraphicFramePr>
          <p:nvPr/>
        </p:nvGraphicFramePr>
        <p:xfrm>
          <a:off x="3419872" y="1772816"/>
          <a:ext cx="1898301" cy="3096000"/>
        </p:xfrm>
        <a:graphic>
          <a:graphicData uri="http://schemas.openxmlformats.org/presentationml/2006/ole">
            <p:oleObj spid="_x0000_s21507" name="Формула" r:id="rId6" imgW="241200" imgH="393480" progId="Equation.3">
              <p:embed/>
            </p:oleObj>
          </a:graphicData>
        </a:graphic>
      </p:graphicFrame>
      <p:graphicFrame>
        <p:nvGraphicFramePr>
          <p:cNvPr id="15" name="Object 6"/>
          <p:cNvGraphicFramePr>
            <a:graphicFrameLocks noChangeAspect="1"/>
          </p:cNvGraphicFramePr>
          <p:nvPr/>
        </p:nvGraphicFramePr>
        <p:xfrm>
          <a:off x="6372200" y="1772816"/>
          <a:ext cx="1099857" cy="3096000"/>
        </p:xfrm>
        <a:graphic>
          <a:graphicData uri="http://schemas.openxmlformats.org/presentationml/2006/ole">
            <p:oleObj spid="_x0000_s21509" name="Формула" r:id="rId7" imgW="13968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D:\Женя\Шаблоны для презентаций\119_fon_nabor_11\fon_nabor_11\51-1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44000" cy="69120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395536" y="332656"/>
            <a:ext cx="84249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dirty="0" smtClean="0">
                <a:solidFill>
                  <a:srgbClr val="0062A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Найдите число обратное данному</a:t>
            </a:r>
          </a:p>
        </p:txBody>
      </p:sp>
      <p:graphicFrame>
        <p:nvGraphicFramePr>
          <p:cNvPr id="22530" name="Object 2"/>
          <p:cNvGraphicFramePr>
            <a:graphicFrameLocks noChangeAspect="1"/>
          </p:cNvGraphicFramePr>
          <p:nvPr/>
        </p:nvGraphicFramePr>
        <p:xfrm>
          <a:off x="3079750" y="1700213"/>
          <a:ext cx="2444750" cy="3443287"/>
        </p:xfrm>
        <a:graphic>
          <a:graphicData uri="http://schemas.openxmlformats.org/presentationml/2006/ole">
            <p:oleObj spid="_x0000_s22530" name="Формула" r:id="rId5" imgW="27936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</TotalTime>
  <Words>256</Words>
  <Application>Microsoft Office PowerPoint</Application>
  <PresentationFormat>Экран (4:3)</PresentationFormat>
  <Paragraphs>92</Paragraphs>
  <Slides>20</Slides>
  <Notes>14</Notes>
  <HiddenSlides>1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20</vt:i4>
      </vt:variant>
    </vt:vector>
  </HeadingPairs>
  <TitlesOfParts>
    <vt:vector size="23" baseType="lpstr">
      <vt:lpstr>Тема Office</vt:lpstr>
      <vt:lpstr>Формула</vt:lpstr>
      <vt:lpstr>Microsoft Equation 3.0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Win 7</dc:creator>
  <cp:lastModifiedBy>Win 7</cp:lastModifiedBy>
  <cp:revision>30</cp:revision>
  <dcterms:created xsi:type="dcterms:W3CDTF">2012-11-27T10:33:43Z</dcterms:created>
  <dcterms:modified xsi:type="dcterms:W3CDTF">2012-11-29T13:00:18Z</dcterms:modified>
</cp:coreProperties>
</file>