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4" r:id="rId9"/>
    <p:sldId id="265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2AD09DF6-8ECC-453E-AFBB-D67F55413F11}" type="datetimeFigureOut">
              <a:rPr lang="ru-RU" smtClean="0"/>
              <a:pPr/>
              <a:t>24.03.2013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66FDFCAF-6764-4C72-8852-1D8A2752F22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AD09DF6-8ECC-453E-AFBB-D67F55413F11}" type="datetimeFigureOut">
              <a:rPr lang="ru-RU" smtClean="0"/>
              <a:pPr/>
              <a:t>24.03.2013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6FDFCAF-6764-4C72-8852-1D8A2752F22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2AD09DF6-8ECC-453E-AFBB-D67F55413F11}" type="datetimeFigureOut">
              <a:rPr lang="ru-RU" smtClean="0"/>
              <a:pPr/>
              <a:t>24.03.2013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66FDFCAF-6764-4C72-8852-1D8A2752F22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AD09DF6-8ECC-453E-AFBB-D67F55413F11}" type="datetimeFigureOut">
              <a:rPr lang="ru-RU" smtClean="0"/>
              <a:pPr/>
              <a:t>24.03.2013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6FDFCAF-6764-4C72-8852-1D8A2752F22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2AD09DF6-8ECC-453E-AFBB-D67F55413F11}" type="datetimeFigureOut">
              <a:rPr lang="ru-RU" smtClean="0"/>
              <a:pPr/>
              <a:t>24.03.2013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66FDFCAF-6764-4C72-8852-1D8A2752F22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AD09DF6-8ECC-453E-AFBB-D67F55413F11}" type="datetimeFigureOut">
              <a:rPr lang="ru-RU" smtClean="0"/>
              <a:pPr/>
              <a:t>24.03.2013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6FDFCAF-6764-4C72-8852-1D8A2752F22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AD09DF6-8ECC-453E-AFBB-D67F55413F11}" type="datetimeFigureOut">
              <a:rPr lang="ru-RU" smtClean="0"/>
              <a:pPr/>
              <a:t>24.03.2013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6FDFCAF-6764-4C72-8852-1D8A2752F22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AD09DF6-8ECC-453E-AFBB-D67F55413F11}" type="datetimeFigureOut">
              <a:rPr lang="ru-RU" smtClean="0"/>
              <a:pPr/>
              <a:t>24.03.2013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6FDFCAF-6764-4C72-8852-1D8A2752F22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2AD09DF6-8ECC-453E-AFBB-D67F55413F11}" type="datetimeFigureOut">
              <a:rPr lang="ru-RU" smtClean="0"/>
              <a:pPr/>
              <a:t>24.03.2013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6FDFCAF-6764-4C72-8852-1D8A2752F22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AD09DF6-8ECC-453E-AFBB-D67F55413F11}" type="datetimeFigureOut">
              <a:rPr lang="ru-RU" smtClean="0"/>
              <a:pPr/>
              <a:t>24.03.2013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6FDFCAF-6764-4C72-8852-1D8A2752F22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AD09DF6-8ECC-453E-AFBB-D67F55413F11}" type="datetimeFigureOut">
              <a:rPr lang="ru-RU" smtClean="0"/>
              <a:pPr/>
              <a:t>24.03.2013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6FDFCAF-6764-4C72-8852-1D8A2752F22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2AD09DF6-8ECC-453E-AFBB-D67F55413F11}" type="datetimeFigureOut">
              <a:rPr lang="ru-RU" smtClean="0"/>
              <a:pPr/>
              <a:t>24.03.2013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66FDFCAF-6764-4C72-8852-1D8A2752F22A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ransition/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Самостоятельные работы как средство формирования самоконтроля.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Несмотря на то, что вопрос о самостоятельной работе стоит перед школой давно, этот метод обучения не находит и сегодня должного применения, Анализ школьной практики показал, что на самостоятельную работу учащихся отводится не более 13% всего времени урока, причем и это время на уроке мало эффективно.</a:t>
            </a:r>
          </a:p>
          <a:p>
            <a:endParaRPr lang="ru-RU" dirty="0"/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Самостоятельная работа должна способствовать активной </a:t>
            </a:r>
            <a:r>
              <a:rPr lang="ru-RU" dirty="0"/>
              <a:t>мыслительной деятельности </a:t>
            </a:r>
            <a:r>
              <a:rPr lang="ru-RU" dirty="0" smtClean="0"/>
              <a:t>ученика.</a:t>
            </a:r>
            <a:endParaRPr lang="ru-RU" dirty="0"/>
          </a:p>
          <a:p>
            <a:endParaRPr lang="ru-RU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/>
              <a:t>Один из недостатков в методике проведения самостоятельных работ состоит в однообразии их </a:t>
            </a:r>
            <a:r>
              <a:rPr lang="ru-RU" dirty="0" smtClean="0"/>
              <a:t>видов</a:t>
            </a:r>
            <a:r>
              <a:rPr lang="ru-RU" dirty="0"/>
              <a:t>.</a:t>
            </a:r>
          </a:p>
          <a:p>
            <a:pPr>
              <a:buNone/>
            </a:pPr>
            <a:r>
              <a:rPr lang="ru-RU" dirty="0"/>
              <a:t> </a:t>
            </a:r>
          </a:p>
          <a:p>
            <a:r>
              <a:rPr lang="ru-RU" dirty="0"/>
              <a:t> Абсолютное большинство самостоятельных работ на уроках </a:t>
            </a:r>
            <a:r>
              <a:rPr lang="ru-RU" dirty="0" smtClean="0"/>
              <a:t>математики </a:t>
            </a:r>
            <a:r>
              <a:rPr lang="ru-RU" dirty="0"/>
              <a:t>приходится на закрепление изложенного </a:t>
            </a:r>
            <a:r>
              <a:rPr lang="ru-RU" dirty="0" smtClean="0"/>
              <a:t>материала </a:t>
            </a:r>
            <a:r>
              <a:rPr lang="ru-RU" dirty="0"/>
              <a:t>непосредственно после его изучения и на проверку знаний учащихся.</a:t>
            </a:r>
          </a:p>
          <a:p>
            <a:endParaRPr lang="ru-RU" dirty="0"/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/>
              <a:t>К сожалению, проблема обучения самоконтролю в школе до сих пор остается нерешенной, практически не используются возможности формирования у школьников навыков самоконтроля. </a:t>
            </a:r>
            <a:endParaRPr lang="ru-RU" dirty="0" smtClean="0"/>
          </a:p>
          <a:p>
            <a:r>
              <a:rPr lang="ru-RU" dirty="0" smtClean="0"/>
              <a:t>А </a:t>
            </a:r>
            <a:r>
              <a:rPr lang="ru-RU" dirty="0"/>
              <a:t>ведь уже к концу V класса желательно добиваться систематического проведения учащимися контрольных действий, даже в условиях отсутствия установки на самоконтроль. </a:t>
            </a:r>
            <a:endParaRPr lang="ru-RU" dirty="0" smtClean="0"/>
          </a:p>
          <a:p>
            <a:r>
              <a:rPr lang="ru-RU" dirty="0" smtClean="0"/>
              <a:t>Впервые </a:t>
            </a:r>
            <a:r>
              <a:rPr lang="ru-RU" dirty="0"/>
              <a:t>ознакомление школьников в процессе обучения математике со всеми основными приемами самоконтроля осуществимо уже в V классе. Поэтому в процессе преподавания математики в V–VI классах следует уделять должное внимание развитию самоконтроля учащихся.</a:t>
            </a:r>
          </a:p>
          <a:p>
            <a:endParaRPr lang="ru-RU" dirty="0"/>
          </a:p>
        </p:txBody>
      </p:sp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1643050"/>
            <a:ext cx="8229600" cy="4525963"/>
          </a:xfrm>
        </p:spPr>
        <p:txBody>
          <a:bodyPr/>
          <a:lstStyle/>
          <a:p>
            <a:r>
              <a:rPr lang="ru-RU" dirty="0"/>
              <a:t>Для формирования умений производить самоконтроль при решении задач целесообразно </a:t>
            </a:r>
            <a:r>
              <a:rPr lang="ru-RU" dirty="0" smtClean="0"/>
              <a:t>использовать самостоятельные работы . </a:t>
            </a:r>
            <a:endParaRPr lang="ru-RU" dirty="0"/>
          </a:p>
        </p:txBody>
      </p:sp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/>
              <a:t>Для повышения эффективности самостоятельной работы учащихся весьма важно, чтобы в учебном процессе наряду с внешней существовала внутренняя обратная связь</a:t>
            </a:r>
            <a:r>
              <a:rPr lang="ru-RU" dirty="0" smtClean="0"/>
              <a:t>.</a:t>
            </a:r>
          </a:p>
          <a:p>
            <a:r>
              <a:rPr lang="ru-RU" dirty="0" smtClean="0"/>
              <a:t> </a:t>
            </a:r>
            <a:r>
              <a:rPr lang="ru-RU" dirty="0"/>
              <a:t>Одной из возможностей внутренней обратной связи при самостоятельной работе является использование элементов самоконтроля и самопроверки.</a:t>
            </a:r>
          </a:p>
          <a:p>
            <a:endParaRPr lang="ru-RU" dirty="0"/>
          </a:p>
        </p:txBody>
      </p:sp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85728"/>
            <a:ext cx="8229600" cy="1285884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Этапы формирования навыков самоконтроля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 Предлагается работа с допущенными и выделенными учителем ошибками, предлагается исправить ошибки.</a:t>
            </a:r>
          </a:p>
          <a:p>
            <a:r>
              <a:rPr lang="ru-RU" dirty="0" smtClean="0"/>
              <a:t>Предлагается работа с ошибками и указано количество ошибок, предлагается найти ошибки и исправить их.</a:t>
            </a:r>
          </a:p>
          <a:p>
            <a:r>
              <a:rPr lang="ru-RU" dirty="0" smtClean="0"/>
              <a:t>Предлагается работа с ошибками, , которые  не </a:t>
            </a:r>
            <a:r>
              <a:rPr lang="ru-RU" dirty="0" err="1" smtClean="0"/>
              <a:t>выделены,предлагается</a:t>
            </a:r>
            <a:r>
              <a:rPr lang="ru-RU" dirty="0" smtClean="0"/>
              <a:t> найти и  исправить</a:t>
            </a:r>
            <a:endParaRPr lang="ru-RU" dirty="0"/>
          </a:p>
        </p:txBody>
      </p:sp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После выполнения самостоятельной работы и проверки ее учителем , учащийся </a:t>
            </a:r>
            <a:r>
              <a:rPr lang="ru-RU" dirty="0" err="1" smtClean="0"/>
              <a:t>получаетсвою</a:t>
            </a:r>
            <a:r>
              <a:rPr lang="ru-RU" dirty="0" smtClean="0"/>
              <a:t> работу:</a:t>
            </a:r>
          </a:p>
          <a:p>
            <a:r>
              <a:rPr lang="ru-RU" dirty="0" smtClean="0"/>
              <a:t>С подчеркнутыми ошибками</a:t>
            </a:r>
          </a:p>
          <a:p>
            <a:r>
              <a:rPr lang="ru-RU" dirty="0" smtClean="0"/>
              <a:t>С указанием количества допущенных ошибок</a:t>
            </a:r>
          </a:p>
          <a:p>
            <a:r>
              <a:rPr lang="ru-RU" dirty="0" smtClean="0"/>
              <a:t>И предлагается самому найти ошибки и указать их количество.</a:t>
            </a:r>
          </a:p>
          <a:p>
            <a:endParaRPr lang="ru-RU" dirty="0"/>
          </a:p>
          <a:p>
            <a:endParaRPr lang="ru-RU" dirty="0"/>
          </a:p>
        </p:txBody>
      </p:sp>
    </p:spTree>
  </p:cSld>
  <p:clrMapOvr>
    <a:masterClrMapping/>
  </p:clrMapOvr>
  <p:transition/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33</TotalTime>
  <Words>291</Words>
  <Application>Microsoft Office PowerPoint</Application>
  <PresentationFormat>Экран (4:3)</PresentationFormat>
  <Paragraphs>20</Paragraphs>
  <Slides>9</Slides>
  <Notes>0</Notes>
  <HiddenSlides>1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Изящная</vt:lpstr>
      <vt:lpstr>Самостоятельные работы как средство формирования самоконтроля.</vt:lpstr>
      <vt:lpstr>Слайд 2</vt:lpstr>
      <vt:lpstr>Слайд 3</vt:lpstr>
      <vt:lpstr>Слайд 4</vt:lpstr>
      <vt:lpstr>Слайд 5</vt:lpstr>
      <vt:lpstr>Слайд 6</vt:lpstr>
      <vt:lpstr>Слайд 7</vt:lpstr>
      <vt:lpstr>Этапы формирования навыков самоконтроля </vt:lpstr>
      <vt:lpstr>Слайд 9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Андрей</dc:creator>
  <cp:lastModifiedBy>Андрей</cp:lastModifiedBy>
  <cp:revision>13</cp:revision>
  <dcterms:created xsi:type="dcterms:W3CDTF">2013-03-24T15:10:25Z</dcterms:created>
  <dcterms:modified xsi:type="dcterms:W3CDTF">2013-03-24T15:47:38Z</dcterms:modified>
</cp:coreProperties>
</file>