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D09DF6-8ECC-453E-AFBB-D67F55413F1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FDFCAF-6764-4C72-8852-1D8A2752F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Самостоятельные работы как средство формирования самоконтроля.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Несмотря на то, что вопрос о самостоятельной работе стоит перед школой давно, этот метод обучения не находит и сегодня должного применения, Анализ школьной практики показал, что на самостоятельную работу учащихся отводится не более 13% всего времени урока, причем и это время на уроке мало эффективно.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 должна способствовать активной </a:t>
            </a:r>
            <a:r>
              <a:rPr lang="ru-RU" dirty="0"/>
              <a:t>мыслительной деятельности </a:t>
            </a:r>
            <a:r>
              <a:rPr lang="ru-RU" dirty="0" smtClean="0"/>
              <a:t>ученика.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Один из недостатков в методике проведения самостоятельных работ состоит в однообразии их </a:t>
            </a:r>
            <a:r>
              <a:rPr lang="ru-RU" dirty="0" smtClean="0"/>
              <a:t>видов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Абсолютное большинство самостоятельных работ на уроках </a:t>
            </a:r>
            <a:r>
              <a:rPr lang="ru-RU" dirty="0" smtClean="0"/>
              <a:t>математики </a:t>
            </a:r>
            <a:r>
              <a:rPr lang="ru-RU" dirty="0"/>
              <a:t>приходится на закрепление изложенного </a:t>
            </a:r>
            <a:r>
              <a:rPr lang="ru-RU" dirty="0" smtClean="0"/>
              <a:t>материала </a:t>
            </a:r>
            <a:r>
              <a:rPr lang="ru-RU" dirty="0"/>
              <a:t>непосредственно после его изучения и на проверку знаний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 сожалению, проблема обучения самоконтролю в школе до сих пор остается нерешенной, практически не используются возможности формирования у школьников навыков самоконтроля.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ведь уже к концу V класса желательно добиваться систематического проведения учащимися контрольных действий, даже в условиях отсутствия установки на самоконтроль. </a:t>
            </a:r>
            <a:endParaRPr lang="ru-RU" dirty="0" smtClean="0"/>
          </a:p>
          <a:p>
            <a:r>
              <a:rPr lang="ru-RU" dirty="0" smtClean="0"/>
              <a:t>Впервые </a:t>
            </a:r>
            <a:r>
              <a:rPr lang="ru-RU" dirty="0"/>
              <a:t>ознакомление школьников в процессе обучения математике со всеми основными приемами самоконтроля осуществимо уже в V классе. Поэтому в процессе преподавания математики в V–VI классах следует уделять должное внимание развитию самоконтроля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dirty="0"/>
              <a:t>Для формирования умений производить самоконтроль при решении задач целесообразно </a:t>
            </a:r>
            <a:r>
              <a:rPr lang="ru-RU" dirty="0" smtClean="0"/>
              <a:t>использовать самостоятельные работы 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повышения эффективности самостоятельной работы учащихся весьма важно, чтобы в учебном процессе наряду с внешней существовала внутренняя обратная связь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Одной из возможностей внутренней обратной связи при самостоятельной работе является использование элементов самоконтроля и самопроверки.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навыков самоконтроля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Предлагается работа с допущенными и выделенными учителем ошибками, предлагается исправить ошибки.</a:t>
            </a:r>
          </a:p>
          <a:p>
            <a:r>
              <a:rPr lang="ru-RU" dirty="0" smtClean="0"/>
              <a:t>Предлагается работа с ошибками и указано количество ошибок, предлагается найти ошибки и исправить их.</a:t>
            </a:r>
          </a:p>
          <a:p>
            <a:r>
              <a:rPr lang="ru-RU" dirty="0" smtClean="0"/>
              <a:t>Предлагается работа с ошибками, , которые  не </a:t>
            </a:r>
            <a:r>
              <a:rPr lang="ru-RU" dirty="0" err="1" smtClean="0"/>
              <a:t>выделены,предлагается</a:t>
            </a:r>
            <a:r>
              <a:rPr lang="ru-RU" dirty="0" smtClean="0"/>
              <a:t> найти и  исправить</a:t>
            </a: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выполнения самостоятельной работы и проверки ее учителем , учащийся </a:t>
            </a:r>
            <a:r>
              <a:rPr lang="ru-RU" dirty="0" err="1" smtClean="0"/>
              <a:t>получаетсвою</a:t>
            </a:r>
            <a:r>
              <a:rPr lang="ru-RU" dirty="0" smtClean="0"/>
              <a:t> работу:</a:t>
            </a:r>
          </a:p>
          <a:p>
            <a:r>
              <a:rPr lang="ru-RU" dirty="0" smtClean="0"/>
              <a:t>С подчеркнутыми ошибками</a:t>
            </a:r>
          </a:p>
          <a:p>
            <a:r>
              <a:rPr lang="ru-RU" dirty="0" smtClean="0"/>
              <a:t>С указанием количества допущенных ошибок</a:t>
            </a:r>
          </a:p>
          <a:p>
            <a:r>
              <a:rPr lang="ru-RU" dirty="0" smtClean="0"/>
              <a:t>И предлагается самому найти ошибки и указать их количество.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291</Words>
  <Application>Microsoft Office PowerPoint</Application>
  <PresentationFormat>Экран (4:3)</PresentationFormat>
  <Paragraphs>20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Самостоятельные работы как средство формирования самоконтроля.</vt:lpstr>
      <vt:lpstr>Слайд 2</vt:lpstr>
      <vt:lpstr>Слайд 3</vt:lpstr>
      <vt:lpstr>Слайд 4</vt:lpstr>
      <vt:lpstr>Слайд 5</vt:lpstr>
      <vt:lpstr>Слайд 6</vt:lpstr>
      <vt:lpstr>Слайд 7</vt:lpstr>
      <vt:lpstr>Этапы формирования навыков самоконтроля 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13</cp:revision>
  <dcterms:created xsi:type="dcterms:W3CDTF">2013-03-24T15:10:25Z</dcterms:created>
  <dcterms:modified xsi:type="dcterms:W3CDTF">2013-03-24T15:47:38Z</dcterms:modified>
</cp:coreProperties>
</file>