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76;&#1077;&#1085;&#1100;%20&#1089;&#1077;&#1084;&#1100;&#1080;\detsk_-_Moya_semya_(get-tune.net)_mp3cut.foxcom.su_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71472" y="5286388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>День любви, семьи и верности.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pic>
        <p:nvPicPr>
          <p:cNvPr id="3" name="Рисунок 2" descr="2014-09-10 08.06.28.jpg"/>
          <p:cNvPicPr>
            <a:picLocks noChangeAspect="1"/>
          </p:cNvPicPr>
          <p:nvPr/>
        </p:nvPicPr>
        <p:blipFill>
          <a:blip r:embed="rId3" cstate="print"/>
          <a:srcRect t="4166" r="2343" b="3125"/>
          <a:stretch>
            <a:fillRect/>
          </a:stretch>
        </p:blipFill>
        <p:spPr>
          <a:xfrm>
            <a:off x="4429124" y="357166"/>
            <a:ext cx="4500562" cy="3204412"/>
          </a:xfrm>
          <a:prstGeom prst="rect">
            <a:avLst/>
          </a:prstGeom>
        </p:spPr>
      </p:pic>
      <p:pic>
        <p:nvPicPr>
          <p:cNvPr id="4" name="Рисунок 3" descr="2014-09-10 08.09.48.jpg"/>
          <p:cNvPicPr>
            <a:picLocks noChangeAspect="1"/>
          </p:cNvPicPr>
          <p:nvPr/>
        </p:nvPicPr>
        <p:blipFill>
          <a:blip r:embed="rId4" cstate="print"/>
          <a:srcRect l="10156" t="6250" r="13281" b="13541"/>
          <a:stretch>
            <a:fillRect/>
          </a:stretch>
        </p:blipFill>
        <p:spPr>
          <a:xfrm>
            <a:off x="500034" y="1500174"/>
            <a:ext cx="4857784" cy="3816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День любви, семьи и верности.</a:t>
            </a:r>
            <a:endParaRPr lang="ru-RU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1742976"/>
            <a:ext cx="4986602" cy="2991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4039" y="1597812"/>
            <a:ext cx="5519483" cy="328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87" t="26666" r="18487" b="10101"/>
          <a:stretch/>
        </p:blipFill>
        <p:spPr>
          <a:xfrm>
            <a:off x="1835696" y="1403707"/>
            <a:ext cx="5532794" cy="3476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88" t="11313" r="18182" b="23088"/>
          <a:stretch/>
        </p:blipFill>
        <p:spPr>
          <a:xfrm>
            <a:off x="1884039" y="1351898"/>
            <a:ext cx="5414313" cy="3504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37" b="4036"/>
          <a:stretch/>
        </p:blipFill>
        <p:spPr>
          <a:xfrm>
            <a:off x="1905652" y="1452399"/>
            <a:ext cx="5392882" cy="3427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576"/>
          <a:stretch/>
        </p:blipFill>
        <p:spPr>
          <a:xfrm>
            <a:off x="1835696" y="1428750"/>
            <a:ext cx="5663058" cy="3427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4324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750"/>
                            </p:stCondLst>
                            <p:childTnLst>
                              <p:par>
                                <p:cTn id="20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500"/>
                            </p:stCondLst>
                            <p:childTnLst>
                              <p:par>
                                <p:cTn id="24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2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250"/>
                            </p:stCondLst>
                            <p:childTnLst>
                              <p:par>
                                <p:cTn id="28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1052736"/>
            <a:ext cx="1524000" cy="1247775"/>
          </a:xfrm>
          <a:prstGeom prst="rect">
            <a:avLst/>
          </a:prstGeom>
        </p:spPr>
      </p:pic>
      <p:pic>
        <p:nvPicPr>
          <p:cNvPr id="6" name="detsk_-_Moya_semya_(get-tune.net)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71472" y="357166"/>
            <a:ext cx="1357322" cy="135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9677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7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14</Words>
  <Application>Microsoft Office PowerPoint</Application>
  <PresentationFormat>Экран (4:3)</PresentationFormat>
  <Paragraphs>2</Paragraphs>
  <Slides>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День любви, семьи и верности.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любви, семьи и верности.</dc:title>
  <dc:creator>admin</dc:creator>
  <cp:lastModifiedBy>МОУ СОШ№7</cp:lastModifiedBy>
  <cp:revision>14</cp:revision>
  <dcterms:created xsi:type="dcterms:W3CDTF">2014-09-10T19:20:22Z</dcterms:created>
  <dcterms:modified xsi:type="dcterms:W3CDTF">2014-09-12T12:57:29Z</dcterms:modified>
</cp:coreProperties>
</file>