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elenazaharenko" TargetMode="External"/><Relationship Id="rId2" Type="http://schemas.openxmlformats.org/officeDocument/2006/relationships/hyperlink" Target="http://ru.wikipedia.org/wik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ages.yandex.ru/yandsearch?source=wiz&amp;fp=2&amp;uinfo=ww-1349-wh-640-fw-11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ЛОГАРИФМИЧЕСКАЯ ФУНКЦИЯ, ЕЕ ГРАФИК И СВОЙСТВА</a:t>
            </a:r>
          </a:p>
          <a:p>
            <a:pPr algn="r"/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Выполнил: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Учащийся 12 класса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Григорьев Александр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ocs.google.com/viewer?url=http%3A%2F%2Fnsportal.ru%2Fsites%2Fdefault%2Ffiles%2F2013%2F2%2Flogarifmy777_2.ppt&amp;docid=e06471eeb825dbc49ae695783aeaba3c&amp;a=bi&amp;pagenumber=3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s://docs.google.com/viewer?url=http%3A%2F%2Fnsportal.ru%2Fsites%2Fdefault%2Ffiles%2F2013%2F2%2Flogarifmy777_2.ppt&amp;docid=e06471eeb825dbc49ae695783aeaba3c&amp;a=bi&amp;pagenumber=5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892480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https://docs.google.com/viewer?url=http%3A%2F%2Fnsportal.ru%2Fsites%2Fdefault%2Ffiles%2F2013%2F2%2Flogarifmy777_2.ppt&amp;docid=e06471eeb825dbc49ae695783aeaba3c&amp;a=bi&amp;pagenumber=4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892480" cy="6453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s://docs.google.com/viewer?url=http%3A%2F%2Fnsportal.ru%2Fsites%2Fdefault%2Ffiles%2F2013%2F2%2Flogarifmy777_2.ppt&amp;docid=e06471eeb825dbc49ae695783aeaba3c&amp;a=bi&amp;pagenumber=10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820472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 smtClean="0">
                <a:solidFill>
                  <a:srgbClr val="7030A0"/>
                </a:solidFill>
              </a:rPr>
              <a:t>Логарифмическая функция </a:t>
            </a:r>
            <a:r>
              <a:rPr lang="ru-RU" sz="3200" b="0" dirty="0" err="1" smtClean="0">
                <a:solidFill>
                  <a:srgbClr val="7030A0"/>
                </a:solidFill>
              </a:rPr>
              <a:t>обратна</a:t>
            </a:r>
            <a:r>
              <a:rPr lang="ru-RU" sz="3200" b="0" dirty="0" smtClean="0">
                <a:solidFill>
                  <a:srgbClr val="7030A0"/>
                </a:solidFill>
              </a:rPr>
              <a:t> к показательной</a:t>
            </a:r>
            <a:endParaRPr lang="ru-RU" sz="3200" b="0" dirty="0">
              <a:solidFill>
                <a:srgbClr val="7030A0"/>
              </a:solidFill>
            </a:endParaRPr>
          </a:p>
        </p:txBody>
      </p:sp>
      <p:sp>
        <p:nvSpPr>
          <p:cNvPr id="18436" name="AutoShape 4" descr="data:image/png;base64,iVBORw0KGgoAAAANSUhEUgAAAbIAAADGCAIAAAA41ZIoAAAgAElEQVR4nOxdd3yN1/8/dyeyd4gRe9SKlBAiQ9Roa9Roq2rTliraWtnLqNptlWhC0NYMQZWSnVgJEUoogiIkQWTefc/vj8/3fn4nz72JNCKDfP7I68lzn3GeM96f/TmE1jPSaDTwV61W478ymQx+ValUcIb9FS/G83VFSqXylT4fvpcllUqFx3K5HBug0Wh0L34TSKFQVPThODcUCgXbb7VMarUa347DpFKp6nbqNhJLpK4bwCWlUgkwB9NFLpez00Uv/KlUKnae1eGMp5RiyymlSqUScbxmSaPRyOVyfAsew78KheLNXGPYDwqFAk+yI8L+xHbaqyN2MrOkVqsVCsWr5qONVD2qj7CoFwdpeQkIeSx7ZZ1PMmw8NA/aU4OwqFarQXDGDy8pKYEDmUzG9sabKSpCD8jlcjiA/lepVMAnWK2i1kitVrO8HI6BX+I1Uqn0zRyvekv1Cxb18lWqhRv8CdQQ9kpWSKwdKaAiAm2IBegan/G4zBB2WSlJpVJx5Mc3ilgbi169QS6XA2upHYhkRx+GBjk6wDTy0UZkrD9Uv2ARCaYLzBW5XK47t5DrsrfUQUN1iJUWy8rKarZVqACWlZV98MEHrq6uUqn00KFDLVu2PHToEGtYrCe9UVdUVlYGBwqForS0FHBQKpXC+TrsHERthGypVEoZ63kj1Qeqj7DIMT+zmKhXU0bcVKlUdSsloUrLyms1a+ssKSkBcPzss88IIV9//TUhpF27dsnJyfTV+3zqOaFKAV3Eul9waIBKS0trrVWs7ZslFhxpveHrjUTrJyzi2gZGShnhkUVMBAj2Fo5oWcuEnnFK6cOHD7Oysh48eFCDz2eNlVeuXJFIJIQQsVgcHx/PXgBUt66nOiEOssD8uXbtGuoWSLQWjS3Ay3FaohYPzjFKaUFBQe20pJGqSPULFlnDUFFR0a1bt3Jzc/VKjiUlJVlZWYSQ9evXw/qvJ8wWXSIgzXXu3PnatWs1+Hw0ql69epUQIhAI+vfvj64GtKnVk96oE0JRkVIqk8ksLS0HDRqk0Wjc3d2dnZ3hmtoRq3EUWEzMz8//4IMPoqOj4fy1a9fefffd/fv3N9oW6w8RymimumsJzsMMq3zYiouLqRYUXmaA4V1SqfTMmTOEkP79+8P5ixcvEkKmT5+OjYyMjOTz+dOmTWPdjnq/opYJ+tPc3JwQwuPxMjIywBi6c+fOp0+fUm1frV279vbt21Tbct1mQzdeuHAhICBg0KBBgwcPPnTo0MmTJymlT58+tbW1NTExIYRYWFhwfAggBzWsZYaNR0kK/sUDFH7Rjctx9MMTUDNFhXrBggUCgaBbt27W1tYREREPHz786KOPeDyep6cn1UqUyGxehYjNMnulUnn69Gk+n+/h4QHng4OD+Xz+unXr8EPWrVvH5/PDw8NrvCVAGL+F2j1qXXDATkiwxrKStUajQROtrnai24HIpOEhV65cgX/ZIKr6RoT9Nmg3CPzg69DFGrVajZ0il8tBaX348GFMTMy2bdvgGlZl+E/E3iWVSoVCoVgsfvr0aVlZ2datWwkhmzdvxpELDQ0lhHh5eVX0hNon1M5iYmJEIpFIJHJycqKUqtXqe/futWvXbvjw4dD+gwcPEkK2b98OyxKnKRoKYFUrFIq2bdsSQpydnSUSiUAgIIRQSqdNm0YIOXr06Lp16wgh+/fvB8AF0vVH1XNipSq9rmT8lqKiIrwLL5bJZBz0ZEH2yJEjhBBCyI4dO2Qy2dOnT42MjOCMronj1c0fbOHjx48JIRKJBIbewcHB1ta2sLAQHWUjR44khKxZs6YioKk2scZWfKxKpbp///7GjRtXr169bNmyW7duofIBF6D/igWEoqIiaL+uy4hFVbxeoVDExMR07dqVEHLp0qX6jIkUleiioiL4DBBkoF84/FOj0aALGPnMs2fPIiIimjdvTggxMjJio+eqMcPYV1BKZ82aBWoypXTAgAFisbiwsBAvnjBhAiGkadOmz54909VW6oqgJdByQsicOXPwp/nz51tbWwN+ffTRRzY2NnD+yJEjS5cu/fPPP0NCQoKCgnx9fYOCgh48eKBSqaKiovh8/tSpU9VqdU5OjlAoHDBggEqlyszMvHLlCqVUo9GMGTPm4sWL7Lg0OKsiq/XjMSfiCgGRXVGsFMOuTHgCnAEWwufzb9++Defbt28Po7N582bKrHY2iuBVfCN+0aRJkwghFy5ciI+PJ4Rs3LgRr6GUmpmZ8fn8r7/++lU0A4jtw4iICLFYTLTUvn17ykCb3p7h+K9YRUc3NA0+qmPHjoQQoVDI5/MfP35M67ftm6hUKja1jnVo4EUKhYKD7hign5aW5uXl5eDgQAhxcXHBCzhetqoTBkJrNJp//vlHLBY7OjpmZWUZGhqOHj2aMqKBs7Mzj8cjhPz111/s8qgP+X+mpqYikYgQcuPGDWDRKpXq3LlzhJCffvopNTWVEDJv3jxKaXFx8YoVK5o2bWpubu7t7T1w4ECRSCQUCnfv3k0p7dmzp62tLUwjkI4PHDhAGQZOmemFOW2vTh98dcQKL3AcHh5+6NAhOJmfnz98+PDffvtN93qcmYGBga1btyaEjBkzZuHChRcvXlSpVICJTk5OQqEQtZk1a9YYGBgQQsaNGwdnUAGnNd1vbEQtwsqhQ4dEItGkSZOGDh3apEkTdC1SSsvKysCN5u3tTSmVyWQ1C9OYPEYpVSgU169fl0gkpqamqampSqXSzc0N1BGq7Q3WZR8XFxccHAySU25u7pgxY/h8Pp/PJ4R4eno6ODiAUQg+Gf4Cw1ar1enp6aNHjyaETJ48mVJaUlJSn+cnodo1lpaWNmHCBHd3d09Pz6CgoI8++giswtnZ2VOmTDl69CjVzhj0KiBncHZ2NjMz+/nnn1+yNWwSC4yKq6srn8+3s7MjhMTGxqLe9OjRI4FAAEPi6+tLmeVRh7AI/RMREQHabs+ePbEx0DyJRNKtW7eRI0eKRKL8/Hz4CbMyqHZKQcfeunWLELJw4UL4ydzcvH379thF7FrSm8LR4CK6WUGjoKDA3Ny8devWsAgjIiJEItHVq1fxo6Cj0MiYlJRkaGjYunXrPn36gNQDqEoI8fb2VigUrVu3btGiBXRUZmYmXNO8efN///2Xltf7anz+sEMDbf73338B+8Ri8SeffII/UUpBfiSE2Nvb01cwiBww2rJlCyFkypQp8K+NjU2HDh3QmCaXy1NSUhYsWNCrVy9olUAgOHjwoEaj2blzJ4iWixYt6t27t1AobNGiBT72/v37EydO7NChg1AoBEuFWq2GoYmNjaX13sJDEE2Ar3bs2HHixInW1taEkKioKJhDpqamhJBWrVoFBQUh/FMtPubl5QFy3bt3Dx4FY1+96cVRw0GLJIQMHz6cMr35xx9/wDjx+fzBgwfT+tTRgwYNgjb7+PgAt0cb88iRI0HCHTt2LFwslUpbtWqFKgzyXkppVFSUWCz28fFRq9XR0dGEkICAAFpeAGHBkeqrndEgCJQP+BYcx969exNCQHfu0qVLmzZtwIfr7u7u7u7u5ubm6ek5cuRIWHXjx49v27bt8+fPKaVLliyxtrZ+8uTJxYsXP/vss/T0dErpnj17lixZgumArVq1AoHxhx9+0Gg0nJTKmiKWzXPCbxG+b968yV68atUqUGn5fH5WVlbNzmqOPiGVSt966y0DAwMw7Bw7dowQ4ufnB61dtmyZh4cHMHhCyNChQ7/88suMjAx4VP/+/W1sbEA89PPzI4QsX76cUrpt27ZBgwYRQszMzMaNGwceQoVCcfr0aYBRBJx6LS2CqJiVlWVqaurg4JCXl0cpnTBhQuvWrQsKCnCBXbhwISQkpFWrVkKhsF27dmvXrr179y6lVKlU/vrrrygb05fwt+DtcABqeE5ODkyR8PBwlnMuWbIE8IXP5zdv3rxuwxWR1Gp1SUmJtbU1n88XiUSg/FLmo7Zt2yYQCCQSycmTJ9HOsHz58mXLlsXExPz+++9JSUmzZ8+OiIiglB4+fJgQ4uDg4O3tDVPz7bffZjsBcAQmMZiBcNLXHybxX6msrAy+6/DhwwKBYP/+/devXzcxMdmyZcvTp09nzpw5ceJELy8vb29vd3f3YcOGPXv27O7du4SQmTNngvdPIBBERkbC01j9BruLUjp//nxY8N7e3hy/Ys1OJFz8HEa1ZMkSiUTi4eFBtSIhyMVTpkzh8XjAHQFoXgXBG/fv308I+fjjjymlhYWFX3zxBSHkn3/+gQtgsRNCDA0Njxw5ghyFUrp3716xWAx287KyMjc3t2bNmj169OjHH38khPB4PC8vL5yK0J+TJ08WCATbt2/X7Yp6SIRSqtFo1q5dKxaLP//8c0qpUqm0tLQEwQRAk+UwmzdvBtMpIQSYzIQJE4RC4fbt21/eQMPGb8NBfn6+RCIxNzfnXOPl5YWyFY/He/jwIfzKqTRR+7R9+3boH1dXV8qsMRCfQa3r06cPa0qjWtxk7Thw44YNG4KDg318fHJzc99//30YFFaqYu3CcMDqa6/6Y2uQ2FWHnQY6yoQJE8RiMaX04cOHycnJ69at8/PzO3LkSHx8/L1796RSaUhIiFAoBJuPv79/y5YtqU5UGYaOwStYbQOd+K+ix9AKzBp81Wo12IUSExM5gioY4EBg7NOnD+v8fXlidTi0JP72229KpTI/Px/VFKTo6OjFixf379+fEGJlZTVjxow7d+5Q7er7+++/KaWJiYlCoRBmZkFBQVRUVLt27UAwnDt37v379zUaDfAtMzOz58+fcyKi6if9T4nu3LmzQCC4ePEipXTbtm2gvLBBOZTSiIiIoUOHisViPp/fv3//1atXw6/NmjUjhJSUlHCElOpNMnzpsWPHwsPDv/zyS4FAMH/+fDZG9/nz57a2toQQcGuIRKJff/21lgFRV1GFfx0dHWG9gc9EzVRIUygU4IIMDQ2t9lxH80XDQr0XElpm0GKo0WjQpLVy5UqFQvHJJ58AP+bz+aAruLi4yGQyDw8PPp8PGrSlpeWwYcOodqroLj+MerGwsICHh4aGsp35KjoW/YTXr19fs2YNGOaGDh0KmMhG+8J3wcRG2a0GCRmDRqOBd8XExFBKAwICAKapvvJ90dHRY8aMsbOz69q1q1KphLaB+WLs2LEmJianTp1i+/nixYuTJ0+2trY2MzNTKpVRUVGEkCVLlgAmsnmxyCdY+YDT2tqf6oRSKpVKQaGApe7g4ODl5aXR0tWrV2fOnAlD9d57723cuDE7OxsbvWbNGkNDw+7du7PhEXq/sCqEUxasP9D7FhYWT548oYzhLCYmhhAyZMgQQkhYWFjLli0nTJiAD6k1/RFexKpg0dHRPB5PJBLZ2NiALR8aDOqwoaEhIcTR0TEnJ4dWN5xVJpNx3Dj1XyV5IeG4czKa1q9fLxAIhEIhpyYI/Pv48WNYmePGjSOEjBkzZuDAgXw+39ra+syZM1RfXQbKoN7ixYthgvXp04dqjT81LsWwURx5eXlLliyBl1pbW4NnnJXuHz58iJgImDV79myO+fhliA2Sf/bs2bvvvksIad269dSpU01NTb28vEBfYbuLE3oNvMfMzMzIyKhfv34uLi7gh/joo49YRw3eDmmpXbt2tbCwAIiHz6koxKciBNTUbh3V/znjgQkvWbIEBGAHBwewAmg0mq1bt7777rvffffd3bt3ORGeCoWiX79+hBBfX1/suBqZVSqVKiMjY+3atcePH+fkbMjl8uDg4ObNm//5559CofDEiROff/65ra0tXlALMMGa0tnzYATk8XjTpk2j2kp/Go2mqKho5MiRkyZNSktLw9DLarRT95Z6HhZbddJoy7ViyLFcLj9w4AAhpHfv3lRblBDXRmlpKS7y9PR0UPQ6deo0ZcqUYcOG/fHHH7S8VAIHai1RSu/cuQPSAI/Hi42NZRO6XsWnwbFUKr1y5crWrVsh7JSWNxDv37/f2Nh4+PDhYrF43rx57dq1a968ec02hg17yM7OHjVqFMB0//79L1y4QPXxEmRa8G9paWlGRsbSpUvHjh07e/bso0ePfvDBB7NmzdIwFfVRSQKD6bZt2/766y+4nXXYIuayghTypzrUhwhkAkVFRQHqe3t7t2vXjsfjeXt7czLY2cwBhIPJkye7ubllZWXBv9g1L4NNaGKTyWQghHIma0xMzNatW48ePSoUCjdu3Hj9+vVvvvmGli/5+aqJw0VVKtWNGzfA1onKCCtBl5WVYYqe3o/6T4TpzzUoStQHwnkFnTNjxgwej3fs2DHKBISpy+ecwcIDgo4Few6cQQmUjWHCNf/ee++JxWKJRAIBjDXucmEXdllZGRtdRPVtthEQEMDj8TZt2kQI2bVr1+rVq2tcj8auA3lNKpU+e/YsPj4eFh34/dE1z/kKNsWIcxmaLNgX6Zp6dJODcbHrTYHVMFSbWtH/h26yH3Dr1i3oAtadxPGlQLdyhGF0PFVPGWHbwJGqECKpVlZdunQpISQ4OJiWdzLWjimXrcICxwsXLgTpw93dvSJ3vG4Q8n8l3UC2+my6riKp1WoUGcrKyubMmUMI8fDwIIR4eXnpxuqrmOw0znzDi2G96eIj/ksp3bt3L7AxGxubkpKSVxHpySnETfUl7+O8Xbx4sb+//8mTJ8VicVRU1K1bt4YOHYoRPC9PYP3HHuOYm6RSKctCNBoNnOG4fcBKrrv3AwuR7CeD4MUCokajAWbG5mLjSEmlUnbXDeCCtWwpIgqFAj8MDqAFgHf4eboZ+3gl3IViy0uuUrW2fA7VJwqx6yEkJASCGDiB3LUge7PfCC8tKCho3rw5OBD37NmDP8GCx7vYMJpqjDQOEKx56J/XRo8GmwOl9MCBA+3bt2/RosW6devAmMWZopQpasB6eClTB4FqsZJzAeuKffLkCea9QTQMVv2qEcK3U53EViSMLdNoq6yHhYWBbxdroNVge7AltAKvVFFRke4Kwn5me4+W5z2seg6kV1TE6zH2gFXS09LShgwZAmUQauijq0P/C9BRKBTQaOTAGqacJ0CkLtPm7KyEP0EnVm9Elfr2cuEYiYCb7du3jxCybNkyWh7Qa4F0XwT6DiGkadOmT58+1dUpOBBf7abCWOh1JjRc0kU3dvLACkGVDXVkXMxwng2FYcN9gFAO4syuqVOnAjK2a9euNhkMx4mkZvbk8PX1BTWoxp2H2Ansk3VL9tLyBX3ZJanWyafidJpetxVrWMNcD5ZnALyePn26bdu29vb2uhvbqSvYzuQV0f/XW8R2oGIIH8xBHM6C5ygCbNxZ9T4D70WLLPYyvgL6aMOGDSKRKCgoCCOhaC1GMrNsA6M9hELhzJkz4QK22ZwoBI5dsuq0e/fu9957Dyy5DS63r3JilVzWxsf2Eg4uLhJOD1MmqJOdLZSRaDjvvXz5MiEErB+HDh2qWc7Kiop4Uq/xnVX2g4KCeDzeihUrOL6OmmoS2xWcYAa9vY3dq1uwjg26hOmtLr/zJfvqimp8wHF6ejrkQUA4JLahlgERqH6Voa2cWAhWq9WBgYE8Hi8oKAgvqLXu4+Aa5PkAoUm02lFKHMLpe+TIESMjIzc3N8gvAuGobnWN14PatGlDCJFIJEOHDqXli5VQRn2pne1WNBpNcHAwIeT9999/PVQBIJRaEFvZBZKRkWFjY2Nubp6ZmVkfbOUNAxb1ivfLli0DWNTLk2unPeBu69ChA/ig33333aKiIhYKqweLHEOtWq3esWMHIaRz586PHj2iWlUamfnLfc2bS8DYIN8cInXOnz+Pv9YJKmk0mqCgIELI+PHja9nP8OpI1zPBxvxu3bqVz+e//fbbaWlp9WSrr4YBixw5EY79/f3rChYpkxYJCfawqDAY7eUbw+JpeHi4oaGhmZkZlk1FcVUmk702Lpc6IeBAhoaGYrGYx+NB8TrWFkRrnfEEBATw+fzp06fT1yJWnzLcnTI6VmlpqUKhOHv2rKmpaY8ePVDNqg/p/A0DFtFOhNxGLpfPmTOnrmARFAGwE7u7uwMscipEvUyT2CccOHDAwsKiS5cuz549o0z8Y6OQ+PKE2jFsvAMif1paGhtfxcYY106r/P39BQIBlKGtDxhRI8TaSdVqNYDgtm3bLC0tu3fvjtk1RUVF9WFiN8JiNQlWVGJiIloVz5w5o1KpiouL2Wbohq1VhdAovmvXLjMzM7B50fKhy6wn5yW/5Y0ldDjcuHEDUu7EYjHgEYb11b5rC2DRz8+PNrR6HxURq+Rhf6alpfF4vF69ej19+hTdNXXXxnLUMGCxHirRwN+glAghpFevXqz3Q6PdkqXaTVJrayz27NkzPz8fgqgopRzYfc380bVPKHrPnTsXHC/dunUDMGL3e6pNAiWa9SU2dOIYJdRq9Z9//ung4NCyZUuIUNYtHlG31DBgsb65XMAgFRkZCZhoZGR05MgRyqA2HFSb+ymVyt27dxsaGrq4uEDNNLaAEC2fd9RI1SY2Dvn27dtQy4PH40H1IyS9ITWvjiDEAtK36GthLUHbIsBfZGSkoaFhhw4dHj16xFZKrT8Wg4YBi0AcmRESSOtKWoQNiCFWEer3oEqLo8tG8/8nAsDt06dPbm4u1aIw1EqAb8eMgkZwfBnixMN//PHHUDOFraJKazF7CigwMJAQghP7tRlfYOrJycl2dnZdunRh84bZJVMfwLFhwCJGd7Nh5PPnz3/VcYtqphwDvh1GF4LJARahMET1CKO3UHJJTk4mhHTo0OHatWuUycJ8bZZHvSJkYyqV6s6dO1DXi8/nx8TEYEA+ZIDUAtOFyQABOoGBgQ0RFitiHvAtFy9etLCwcHJyKi0trQ/KckXUMGCRQ9DFGM5dC9IiOsgwiBqLmC5atKjauasc46NcLj979iwhpF+/fiAnctLaGqlmiZOmplarv/zySxjWtm3bwkmMIa01My5HWmxAhFGHUO4BjhHW9+7da2BgMHXq1OfPn7OF6OshNQxY5CSowwQNDg6uBVhkk8wwPf7777+HxWNnZ/fkyZNqa7LoCYUvSk5OtrCwsLW1vX//PlzQ6FF5paTLzG7evCmRSEAP2LJlC5zEGha1Q4GBgXw+/9Vt5PKqCRkJaxBPT083NDTs27cvQmc9idzWSw0DFvVS7Xii2aIDcJybmysSiSCLNiQk5CWfj7p5dna2ra2ts7MzJFrI5XIOJtYHm8trSegcg/X86aefAs976623iouLa1mHhaxWsVi8atUqWutVqV+SdOsSQHxiTEyMnZ1dr169EDHr+WRuSLCI1Sug9uLs2bNfNSzqDQyCrXUNDQ2trKzy8vJwO45qCBRodb569aqJiUn37t2hjhbW+8T0vtqxbb2ZhIMLfCgtLQ33DFi3bl1paWltulxUKhXELa5YsYI2NJeabt0jSmlqaqq5uflbb7319OlTjDOr59QwYJGzixvQt99+WzuwyNYayc7OdnBwAFGxpiLL0tPTzc3NmzZtChuosrXwdINgG6kGCW27nIpQEyZMAIGxR48ebDms2mkVbLscHBzcgAARCfk3ND4pKcnBwcHNzQ2MiWwoaH2e0g0DFpEwPEWpVI4dO/ZVwyJHjigrK4PdlAghjo6OWK+h2oE4arX68uXLdnZ2PXv2hK0ggMdyHlVPYlxfP9IwNedZkfDGjRu4WfPixYshtq6WA3TQE92ACLsI0rH+/PPPli1btm/fHk6+/F4dtUYNCRZZ5qlUKgcNGlRrtkU4gA38hEKhQCA4duwYetNYt8x/IohX6NatG2xtyD6NvkZVZuszcSYV1fK5b7/9FiuA3Lp1q3YaAw0IDQ3l8XihoaFwssHNAWDtV69e7dixY8eOHdka8hDqxEl6qYfUkGCRgz6enp6oyXIiqGuK0NOiVCqfP3/etm1bWCpz5swBfshuWlTJq1mtAeZHWVnZv//+a2BgMHz4cKgVBg+sncAFNhwPztTzgIlaJo1Gk5eXZ2VlBdaS/v37U50MNqoVf2pQ1YVHQb3FoKAgLGSNCdqsba5uldCysjLEa7ZPAASPHz8ukUi6du2KdXEaFjVIWIQDgMXAwEDKDMwrYkFqtTo1NRVKCZibm2MAjW7zKnkCHMBsfvDgQatWrfr16weYyKrqtUb13BtY5wR7OhsaGgqFwg0bNlBKceMjNuC0Zi2AKpUKNinavHkz56e//vorODh42rRpBw8erFuzI74dPctsgO2pU6dEIlHHjh2fPn1KG1o4OlDDhkU+nx8QEMC5pmaRUaPRyOXy58+fN23aFFQqX19fOI++tioOPMbcFBYWtm/f3snJCXwsSGxp+FdKrNyKSk1j0DgS2BwLCgp69+4NLmkHBwdQpTkiUo1bymQyGUiLUVFRMJlBZtRoNH5+fhKJhBAyYsQINpW4Tojd1IXd1+TSpUsWFhYDBgzAKxsi923wsOjv748X1HhKP24j5+bmBvX4rK2tCwsL2VS8qgAx27B79+61aNHCxcUlPz+fMpE9Nb7NWyXE9mRjWqEuQYcolUq2cNynn34K/cYG372KrgsJCREIBCAtslPLz88PMHrgwIE1/tJqEOukgsCy/fv3QwkirA1KG2HxVVNFSjRna6SanalKpfLEiROgTJmbm6enp7MzVXeTs4oIuGtxcXHPnj0HDBgAmFhQUMBeU2vGdU35nTRoXRuq6iHBjneU0smTJ4OWIJFI9u3bRxlVusZdB/DAr7/+GrNc0KQIYd4mJiaEEE9PzzrZ+IlDsNDKysqgJXv27DE3N0fmgSHGddvI6lGDh8Xly5drmHJetEanqVwuLyoqgrkIoWT4cKlUylZsrjyAAw3no0eP7tGjh1QqRRmNddrQWqwCzb6lzhdYfSO2lPSjR4+aNm0Kvpd+/fqxsaU13m/gWpkyZQohBGw1LLuKioqCrEQ3N7eafW81qKysjC0WlZiYKBAIbGxsQE5kNw1tcJ502tBhkcfjrV+/npYX1OAFDM8AACAASURBVGt2sn7yySdQnXTkyJHsHNVoiVZBTQBD5KhRo7y8vPLz83U3g+cUB6rB9usltCoqFIrr169fvXqVNgqMFdOePXugsg6gFVsj/VWs+S+//FIikWC9RSCNRpOQkABya79+/WidujLYJaZUKi9cuNCsWTMnJyeob0KZInt1076XpoYNi0KhEEwwnP1ta+qNa9asgcVgaGgI4dZwHl/H7pNbCT179szd3X3kyJHsRGElXDxTa6z16tWrfn5+/fv3J4R069YNbEONxJJCocDImPfffx+NjAcPHqTaQefsOv+SBM/09/cXi8VBQUHAqMCUqdFokpKSzM3NBQKBt7d3fRDBoGGpqakikQiQGgg0J422UF6dte8lqMHAIseiRymdO3duTdVbRDWc1WFPnToFzBnt31U0HrM7nEml0qKiou7duw8ZMgRicSDfudp2aFao5HBjXS8QWyAS6NmzZ2FhYcbGxgKBAEquQtRRdnZ2QzSNvyJi40zRzbJjxw7Ie7G3t4ehBJLL5exA4AChZ6bqBO8CJXrjxo2Ay/jYrKysTp06GRgYtGrVitaW6YPjVmLBTiaTxcTEWFhYtG7dmq0p+xpQg4FFQAHWxbFo0aIazHJh9VkIzrC2tgZRcdasWaxxvfKYDDbrU6PRZGdnm5qaurq6wt4DuI1q9RqJH8hOVngjx6HMqsmU0uvXrwcEBPTp06dJkyaA9YCJpqamnp6e06dPx+IUjUTL++6QW2RmZqKVGQJQIAmVc+9LhogpFIpZs2YZGBj8+eefbGNkMtnt27fFYjHkWdWOFIYOE92pVVZW9vvvvxNCbG1tc3NzG66+rJcaBiyiqoJ/S0tL33vvvZqCRdRT8GDQoEGwADp37pyXlweXqVSqyqcjYBOG2uTm5jo5OTk5Od25cwcuwAiv6u0IWJH/EU9iaCQ8vLCwMDg4uEWLFiASgrAjFArNzMyGDRs2d+7clJQU3dDcRgJCiRvFfwi0hlCt77//Hq8EfKwRL1ZpaamHhweEc2s0GtaTK5PJ7OzsoAG3b9+uheRiVg5gi06q1ert27ebmpqamZlBHTz6es2fhgGLemnSpEk1KC2yWsCGDRvAzSKRSPbv30+1uyBV8VGoPnfr1s3R0RH3NqtBLZWVFnU15fz8/JUrV3bv3h2WkEAggHg3Qoi3t/eePXugo9gl16hBc4i1UbDzCuIfhEKhiYnJuXPn0PiIVyLnrrZOMH78eKFQCJumAeHgDhgwQCwWi0Si48eP15oSzf4Lc+bAgQNGRkZOTk5Yj7KBBuJURA0MFtnYeh8fnxqERXzy/v37wcdCCAkPD6eMBvHCFD2cQ3fv3nVycurVqxfEc6DvEtcMG9xQddJoNCAPoiDDrj2ZTHbw4MF33nnHwMAA/QOGhobNmze3trZeuHAhm5bDSZN4zZSglyTdGYViflFRkbW1NSHEzMzMxsbm7t27VOsre/n4MJgS48aNk0gkf/75JxqO8FcAZULI6tWrawEWWa9gaWkpHJw8edLKyqpnz55Q3wSb8TpNoYYBi6ihaLSl3KRS6ZgxY2pWiaaUXrhwQSwWg90NS5jQ/2gNzMrKMjU17dKlC3sjyJscg+DLEDsdb9y4MW/ePCsrK0RDHo/H4/HGjh0LEch4PdoQdWXMRkLiDDcr+qlUqmvXrjVv3hxkRhcXFxSUkNO8jOuPUjpw4EBCyN69e7ElcrkcEq7ee+89GN+vv/66uh/3n9vDZoXGx8fb2Ng4OTkVFhYCh0Zp8XWKfm0YsMiR1+CgxustFhQUtGrVCqadra3tzZs3cfMWytSFrUTKk8vl165da9euXd++ffPz89miZGzjXwaMWKeTVCrds2fPO++8A64hsHkRQqysrBYtWnTt2jW0M3Kcibo2ytdpTr88sbCoYepjYy8dPHgQ9AmBQMA6rLA0WfXeq1arFQqFl5cXISQ1NRV9Ptieb775BjbMGDJkSG1KZ2BiSklJcXR0NDIyKi4uZl2Lr1/5pYYBi7S8twFWe1BQUM3CopOTk0Ag4PP5zs7OEKyPWmoVd+C7fPmyiYnJoEGD2Bpz2HLO6qpea6EleXl5/v7+tra2ILMgJo4dOzYuLg6CENkYHd1/sT2cMuCNRJmMI/gXk3/Z8yNHjkTZ/McffwRkRDOL5iU2G3B1dZVIJAkJCbR8Oo1UKl21ahW8sU2bNrW2iQIcREdHW1paWlhYZGRkoICs0W7b8prVBm0YsKir1Gg0msDAQIFAsG3bNrVO6fnKn8MOKhxAaCGUJ7GyssrIyKj8Obq5hgqFori42MDAoG/fvlB2DCrNvVC5YNcPZ27JZDJ2Lxf4qaCgICAgoHnz5uBFAUxs06ZNQEAAJKtw3JeNVIMExj4QjoqKirp27QogZWpqmpmZSctzl+rBolKpnDt3LiEkOTmZ5aMwpg8fPgT+ByUga5A4znSOQvPo0SMjIyMHB4f79++/Cd65hgGLQBotwez09/cnhGzatAndxFXhVyBp4m5ZVGvJRpkLchgqRxbdUMFHjx6ZmJi8++674GP5r3nyYC1lH46OHXSR3759+9NPP7W3t0frISHE3d0duTfH+P0mTN+6IqVSCQMEETMikcjQ0PDevXvw60vKTQsXLiSEJCUl6T5HpVKBwcTCwoLNQXxJ4rjdOTaWwsLCNm3adO/ePTc3t4FmrfxXahiwqNFu4cJOlJCQEBMTkx07dvynR+G4gkas0WimT58ODgpCyNq1azG3oRJujxZGPBgyZMiiRYtwprIWwEpmEke5ptoVBRCJkzU3Nxd2f4WCBZCgMmnSJE41XJlMxsYhN+rFr4KwEByMXU5OjkgkAtf/F198oWY2Vq02OIIalJCQgIwN2B7826FDB7Agc4p1viSxIYp4rFQqc3JyevToYWNjk56e/ubMqIYBi7qk0WgCAgIAyEpLSyF87D9VW4Jgl1mzZqGnAmqUsSlfld8OB0+ePOnQocOsWbNwGyyO3b2S5cHGHiJ6slMzPz//888/ByhES9aUKVNu3bqFZh1OmA4gdaML5VUQZg1haVhKaWRkJCEEEmCGDh2KWkj1wvUppSEhIXw+Pz4+nhMfDpN86NChfD6fz+dfuHChZr5KS2AcAAgGZH/+/Lmrq6uTk9Pt27dr9l31nBoeLGLE7PLly3k83vbt2zm/vvAJJSUlYMVbvHgxYs1nn30Gv6KMVsmjkHsXFBS89dZbc+fOBYRiCy5UPTIR6oxRShUKBXp1FArFunXrQGUWiUTGxsZGRkbTp0/HhBn6ooXXGHzzioj1pwEHgixmoVDI4/FmzZpFqysqwl1BQUGEkPj4eDjJMYnMnz9fLBbzeDzYR6Fmic1UefLkSa9evYyNjcGe+EZlQzUMWGQ9Dzg/fvjhBx6PFx0dzV75QjkfhDK5XL5y5UrExLlz52KMBetcq+Q5CoXixo0bnTp1Gj58OJzhRALqHuhSRZl8v/zyS/v27bF55ubmEyZMePjwIUaxscANuYZoXQVTQ6O0+OoIK9Sycv3UqVPR4JuSklI9wy4MK6hBLCyyzr3vv/8e4iXmzJlTM9+jfQsL5Xl5eT179jQ1Nb148SJlQnDeEIN1w4BFlhACVqxYQQj566+/qvGQn3/+GUFn6tSpukEqlXtLoAF9+/YdNWoUnAE5kcNIq+Ifh1swjTozM3Pw4MGwuuDvnDlzCgoKdLMP9QIfrljaaFt8BcQOARo9kB3Onj0bzB0GBgZs3Nh/JVZa1K1ek5KSAvPW29u7ut/BJcxMhcWVnZ3dvn37du3asaoJrIg630OmdqhhwKLuCkdPdGJiIq1y+Xi47LvvvpNIJODRmz59OnsvimOVP6e0tHTp0qUzZswAGZPzdtZS/sLSEnhcUFAQFhaGjmaRSDRp0qSUlBSsXsFpGCvVouKPKQc7duwYPXp05V/RSP+VMEyK/YvjrlKpFixYAMMnEAhWr15dvbeEhoby+fy4uDj2FagfaDQa4JdOTk418U3/TygcvP3220ZGRhC6S8urO28Ir62PsMiiG5t0xfp2weXC4/ESEhL0ZmWiCRLDaOBRkZGR4L4Qi8XTpk2jVRtpDuB269Zt/PjxoFnA36psm1fR9FIoFAkJCc7OzoQQiUQiEAgcHR1/+eUXtgeQSyMCsqmyGLdEtTZNCwsLR0dHWn7R0vKOIFTNOFItG13EOigpY+d6Q5SpKhJ2fnZ2dqdOndCJt337dhWzqyKniL+uRwWOIU8BpEWOMw0Gy8LCgs/nC4VC2HGUU0SuEuEAR1NXFAAqKChwcnKysrK6cuXKmyAVVkT1CxbZEeJk7wKxaBIaGsrj8ZKSkmj5SBeNvuIlsIznz58PnNbQ0HDixImICBUR/spGZX/66adLliyB5sF0R0W4Kt/IaV5eXt7o0aNxIfH5/AULFqAyDhE/bHIVyx4weo5T+vTgwYOEkK+//hqly9jYWAwPBjGzoKDg3LlzZWVlT548KSwsZH/CnszJyVmxYgVUBLhx48bdu3cRH98Eu3vVCU0uMpksPz8fkpqNjIwIIb6+vhDYD4OIFXcwCBcfgsesEq0rlqrVand3dwizTUlJoeXrp7zQrMz69DjB5zKZrEePHm3atDl8+PAbzvbqFyzS8vOAMojAKqQwZj4+PpAMQBmGiXOCwzyVSuXkyZMxZnvatGlVCcTh/KpQKCZPnmxra8sBBU40dUUfxT4WnrBr1y5YPBD45unp+c8//2AC2dy5c11dXfFd8+bNg4o+tLzcwQnEpZROnDhRKBReunSJUvrLL7+YmJjAh3/66adw/aBBg8zNzXk8nrm5ua2t7Zo1a/Suz19//ZXH423btu358+ctWrQYP348jAiq6pV03ZtGGCalVCrv3btnYWGBYVWffPIJJ70KqCKurAuLLEipVKqwsDAwAf3666/s0+iL7D9skj7OSQjMkEqlvXr1srW1RVfPm0z1DhaBAAtwGiUnJ2/YsIGTHxoaGgrJAFRnwrGjDjrmp59+CtAjEonCwsJYKKkEzjgBgNOmTRs4cCBoLmyYYVWiMTiCWF5eHlR1NDMzA6Rev34922ZK6ccff0wIAbH0+vXrhJCgoCCVSnXjxo3p06cPGTJk/vz5QUFB/v7+vr6+q1atgsbcv3+fEDJ48GCZTFZaWurg4NCrV6/4+Php06ZZWFhIpdLTp0+DoykqKgrS1yD9FnU0jUaDsNutW7c2bdpMnjzZ3t7+zJkzjUE/eolTMUEul58/f75jx44g/hsZGa1cuZJzcSWkC4tIMHmSkpIgHgg2TeUUtqjkycjPkPXiQvjggw8Is03NG5LNUhHVL1jEzDzK5C/v3LkTuO6ZM2fYiFNfX190ueBUY+2PsIYLCgr69u0L0GNoaDhhwgSwvrGFEion2Bd42rRpVlZWsL8zNENTPk2q8unOGh8PHjxoY2ODvuaPPvooLS0NH4JNOnbsmEgkOnLkiFwu/+KLLwghV65ckclkZ8+e7dKlCyHExcWladOmPXv2tLCwaNeuHdwFDvqoqChK6d69e6GL1Gr19OnTCSGU0qFDhwqFwjNnzlBKJ0+e3KRJk+fPn+vaPeEbv/76a+i6U6dOYQ9zAsgbiZb3s8HBtWvXLC0tYYgFAsGOHTsq2vCEw5srgUX4NycnBxj8sGHDKGPqfeGgaDSakpISFCzQ+zx58mQjIyNIGKvZTbsaKNUvWATLCDAxWKgjR44EfcHMzIyTxBIcHCwSicBhx3kC/nvnzh0oMwObYIAfAznkC1kiWnM2b95sZmZ26dIlfLhUKmUNmpVPJvz1yZMnn332GdHWQxSLxWvXrqU6edAQRJafn08Ief/99+/evUsIGTt2LDb70qVLp0+fxpawmzrY29ubm5tTSpVKpZ+fX58+fUD0dnFxGTRo0JMnTwwMDLp27UopffjwoVAohKUFnhxYJ6BVwcO/+OILgUDg6emJraINf7vLGicUtKl2zgA4FhQUdO/eHUqQEUJGjRqVm5ura/7j2BkrgUWNtgAiPNPMzAzOV3GHKRY9MQEBdn88cuQIK1LQqnkRX1eqX7BIy2+6RikdOXIkZOPPnDmTalEP5pyfn59AIDh69ChcyXGrqVSquLg4IyMjMKt16tQpNjYWfkJBUi6XV8V18NNPPxkbG6NAp1Ao2H1QQeOoHCPgypSUlF69ehHtjsNOTk5paWkcKyoLr3K5vF27dpaWlt9++y0hJDs7G1q7YMEC+CiQRGBzhVGjRikUiqSkJAMDgylTpkA3tmrVavDgwZTS5ORkkUh06tSp2NhYQshPP/0kk8n++OMPHo/322+/UUr37dvXpk0bPp/v5uYWFxcH/XPixAnIabO0tCwsLKwoDqmRkEHi3KBaQ1BxcfGcOXMgL4UQ8s477xQVFVUehaoXFjlIinsNXbt2jVYt05Rq/SpUC3kymQy0ENiTGplitfvhtaH6BYsQTMNa9KVS6UcffUQIiYiIoOXdC7Df0N69e3Vz9ZRK5bRp04i27ta4ceP++ecfqlPDFV9aSZM+/vhjS0tLqNnFMTX+J29seHg4xiRaWFiAkAjEMYyyQvFXX30Ft/Tp0wd9R3fu3Nm2bdvGjRvj4+N//PHHqKiotWvXgpLr5+cHsxw+qmXLllZWVunp6W+//XaLFi0opfHx8WKx2NfXd/v27W3btjUxMZHL5ZmZmQKBYNSoUQEBASKRCLa1++eff+zs7Lp06XLo0CGhULh48WLK5L01KtGVkG5O+rZt21BladmyZWlpaSVx0RXBIk4ASqmPjw+ELmzevBnCFWBuV0WEx+2nx44dC/YWTm2Rxpz6+gWLrAJCtXMCKmZDwD06l5VKJcDijz/+yCaNKpXKy5cve3h4YLzLuHHjOJtOVEQcT7dKpVq7dm2zZs0gDALCLECRZFvIqtLsV2iYuofffPMN+iXbtGkDLo7K2wP3JiQkgJTx22+/vTCJsKSk5LvvviOEoGw7ceJE2AHVxsbm+PHjKpXqwYMHzs7OfD4fHrtmzRqlUvn555+LRKK7d+8+f/6cEPLzzz9rNJopU6aYmJiAf6lDhw79+/dHh/sbkupQsxQTE9O6dWsAR3t7e6jpibuhUcYaExwcTAhJTU1lgyVYTFQqlQkJCTC9J0yYwL6Fg2hsSh9bw0KtVs+cOZMQ8l8LUL0hVL9gkZb3mVBKQZDx8vJi0Qf+AlNNSUlBD4BcLt+9e7elpSWwZWtr63PnzlXxvbiDM8YVbtu2rVmzZqB6VxSMgmiIrj34F2PIr1y50rdvX6x/M3r0aIDXyl09MPulUinYAUxMTCqPhsFOu3PnzqZNm1avXl1QUKBhIrHxdpAs1q9fz+Px7O3tc3JycnNzjY2NJ0+erFAoQkNDu3TpAi1MTEyMiYmBT7ty5cqJEyegSWzVn8o6tJHKV9yhlObl5UFIo7GxMSHkq6++ovrKygUEBIjFYuhwtvY1KlKU0pycHIhhsLGxAfMLx/KuYvYvxVokSKBLgQbWaAzRpfoFi2xKL0BMWFiYQCDYuXMnXoDIuGvXLqFQCMqjXC7PyMho27YtWtw6duwIlZdgclS+PTynSElxcfGOHTuEQiHIiXgBQKfe4B52RsJlSqXy77//Njc3hybZ2NhAe1AUrVzf0WirBBFCII2s8unLPq2goIAyYYxqbRHAM2fOvPfee2vWrIHYpsDAQKqN9oiIiCgtLW3evDmWfeZUEmLzNIAaYbEqpFQqMXBHpVI9fvwYtmoB+/Lw4cPBOMgqy5DVmpSUxPFQc5JYevToAQ+B3QeRWOkSeDwyRZhCUO9n/vz5tDH4tAKqX7AIpNYWPVQoFB07duTxeE+ePOFUQFCr1Tdv3uzRowelVKVSRUREmJmZGRsbgzFx0aJFuOd9FQce52VZWVl4eLidnR2gGAZ5sQ4HTm1HtXY/TBY1Vq1aBe5CkUhkamqakZGByPXCqKCioqLAwMBTp06JxeJOnTqVlJS8kKUDCOr1HuLrUlJS+Hy+QCAwMTFZtmwZtBacMB9++CHsK21kZJSTk4O9AexEtwRGoxJdFWKDW9lB/+WXX8CRSAgxNzePj49n6y35+fnxeDyMmmLZMGWkwlmzZsE2G0ePHmWnB1wA97L7ssFzVq9ezefzMcqVlmeojQRU72CRVaKTk5MFAoGrqyucwcUJAJSamkoIiY2NhWxiSBexsrKKi4vD6mGU2Z+ocmRBt/L+/fvNzc0BE0GdhPNsyCRHW2Gr0cFUi4uLI1pycnKCaEc24g9K51bUmP3794NtlBASGRlJXySa4a+csi4scMNBfHz82bNn7969y0qCa9euXb58+YEDB1JTU3///Xf2Q1hiV1HjWqoisdulYgiURqNJS0sD5QYG2tvbu6CgAGY4lAGFaEQcQU4Ws0ajOX78ODgVFyxYANdwhgwnAy6cqKgoiUSyadMmqo18aBxHvVS/YBF90DD8O3bsaN++/fnz59n4A9RkL1y4ANwSLXcDBgzgKBRsxdCqvPenn34ihFy5coUyE5ojgnFytDloq1KpZsyYgZGJCxcuxEoknESXygWutLS0zZs3g7OIVkHm1ZsOQRmbKf6kYdIiUQDBsAwWu7HaLqxDdg/MFxoBGgmItYmzfBpo5syZMHt5PJ6VlVVUVFRhYeHKlSt5PB4nQpuNbAX7hlQqNTU1JYS4uLjANThR2VegSeerr74Si8VfffVVo+L8QqpfsIiEO2bgcmUzMe7duzd79mxM5iOE2Nrabty4kTKpqXhxVXYCgrn7+++/29nZASayzkFa3q1MtfMSEASvKSkp+ffff3v06AGKvFAo3Lx5M/zEVi2lVYjsUZffeKAqe4NwatMisSyBDcPGjsK1xH4gZ8cb9tWNmWFVJ5Yrc9KiY2Njc3Nz1Wr13r17XV1dga/z+fz333//3Xff5fP5Z8+ehStZOZGj9o4fPx7ivW7cuMGeB38LK2kGBgYSQlasWAFn2EInjaRL9Q4W2cWJAIdru6ysbO3atdbW1gCIQqHQ0NBw0aJFerf7QRsla3WuiMLDw/v27QvTixOdV4nvFWdeSUlJVlYWcG/Q5cGTqGuGY5XxioiVQOHKF4pmrE+c4wgCWU/Xlc+5gGoFQ5Ql0b/PeQub69JIlRP2Hvbw7du3p06dKhAIMEFLoVCEh4ejtxDY6syZM7GHOQEPGm1VCFBuIM4G5gxns1+YyREREUKhECN/2QnZyOH0Up3BYkWhp2w9CFo+2ComJqZdu3Ywb0BIJIQcO3ZMU744aOUEMXeIEYAIW7dulUgkUOib3cOo8vhEFmIuXrwICSGEEAcHh/Pnz9NGk/YbT+zQw8Q+fvy4SCSC2Zubm4tsSS6X//3332PGjIEpJBaL+Xz+sGHDYG8p1t/IQqRSqQST+tixYzFzBqclTL/ExEQrKyvOlkeNVDnVGSzCsLFxCeg7Q2aIuuexY8dcXFzQiSESiQYPHrxs2TIej3fs2DFaXoqpxGbHhovjVNu6dWvTpk1/+OEHWl7l5ITFcg6oFjrVanVycnKzZs1Aqe/fv//jx49Zm2NjXNgbSxhNzXL3I0eOEEK6d+/OMe/IZDKlUrl582YoRQxT3cTExNfXF7bEwKdptIXpKKX29vY8Ho/P5wOAgtEJp+6aNWsaY7arQXUDi6xYx4ldoIyZDPJ23d3dUTYE3IFKgidOnJBIJMePH+c8tnKZEW12oMz+/vvvTZo02b17N/wK1haYW5XEJ2Kco0ajAafzkCFDmjZt6uzs/OjRI4xTayzD1UgsFRcXK5XKkydPsmY+ysxYmFdQTKRp06YoBFhZWS1cuPDRo0eUcXaB/rt161YIDt+xYwc7LZVK5Y4dOwghe/bswXT7Wv/ihkp1qURzvJnssJWUlERERED9dwMDA2CeLi4u0dHRKEtCHPK+ffuwsBJHAdcl9hVKpXLnzp2Ojo5Qy1OhULBFsCkT7aUbn4hnIiMjIQBNJBL16tUL4qiBODG0jfQGklqthrhXdp7PmDGDz+enp6dTxuCIyKhUKkeMGCESif7666+wsDA3NzcUCExNTadOnZqVlUWZDSwppfDru+++y74lKipKKBRCzHajFfi/Ut3AIotcHBTLycnZsGEDYA2opaBKQPgeZbTsw4cP83i8/fv3V/QovQRgp1Qqf//9d0LIkSNHqDY8mzLqyQvjEyFjGppnb28/ZcoUCMTBilKUqbXTSI2E1bqaNWvWqVMnXR6Mx7CJBRa4jIyMtLGxgTh8QoiZmdnMmTMxqxV2GuDz+WKxGAs73b1719HRcfr06bqlehqpKlSXnmi25KpCoXj69KmPjw+WmYFJYGNjM3/+fHZbeqSYmBihULhv376qvxFhDiqaLFmyhJavTIEXcEQ8TnwimDsh81ogEPTs2RNayIJgYx5II7GQBCIhFAaGiUfLb0CGdkMoGiaVStG8np+fHx4eDuZ1jPPv2bMn+LIjIyMhgHfbtm2U0kuXLtnZ2a1evRpnLEBwo9O56lTHtkWNRvP8+fPY2Fgo0I+ljPl8vrOzc2RkZE5ODt6COjKgD2St/fLLL1CHteoBxlu2bBGLxTCHdFVdjMtD9Uc3PjE8PBw26xAKhd7e3mD0YXNRafmqji/bX43UwAlN0kOHDhWLxVAaHfQetNKgPxD2D3j06BEoLmVlZehi3rFjh4uLC/BjiONp1qyZk5MT6FVeXl5nz561t7efNGkSvlqvt7CRKqe6VKIvX748d+5cFA9hpAUCwYgRIyBPnuq4mFkRLCEhQSQSobeE6uwioJe2bNkikUh+0W43ionM4GzBkBrOQzjxiebm5jApvby8YO5CsW5OLiptLF33xhPwXcxKgG3FqD6HHp7x9PTEGihI7ELIysr68MMPQXJE4REERolE4urqiiUF2HsbqeqkHxbR0KaX1WiYLT31Wgn13sVut7J9+/bu3btjSUTIkxswYMBPP/0EAdWcu3SRRaPRJCYmCgSCXbt2UUYHQfM2/mU3ydu3b1+TJk22bt2q/uDmWQAAIABJREFU+7EVEecDS0pKunfvDp7xMWPG6CZfN1Ij6ZJGW4Xozp07t27dqvxK2EXg/PnzqKNwFBGgu3fvTpgwAfbkwGhHHo/n4eFBy5eppzpB/qyEwXEqsnjN0cDeHAavHxZRvOfAn27+L1sPTm/l9LKyMjhfVFR05MgRKHYNWgBsAQ5C4meffUaZ8l/oV6koFBFgkRCyZs0aXVTSGyu+d+9eX1/fQ4cOUSbPtyp9xE7Kbt26wRTs0qXL06dPNUxBvTdn0jRSFYnl1nimkuthpYwYMUIoFKJlBiMfAaRYnzUcREVFWVlZQVw3LKu2bdvOmjULt9mgOjwbHosTW6Ut5sj6xHXn8wtVsdeG9MOirgrJye7AOBVOeDPLiORyeXFx8dmzZ0NCQvr27QvmD7AeEkLs7OxGjBhx8ODBoqIi3Z28WYTVOxgIiz/88APLD/FKUF7kcrlcLi8pKTl8+DBwYPgV8+erMsx4zeHDh6dNm+bh4eHs7Jyfn8/O9UZRsZEqof/ENUeNGiUWi9GqTstnVVOmYgClVKlUlpWV4QboKHDAsaWlpaur68aNGyGshyM6sHZwznmNNgWbE7H7hkz1F9gWAfgqstpyugwINhuJjIz84IMPINCUMEVumjRp4ujo+N1330HNLs5WZJxiSpzUXc6rwbYIW1yptaTSEnsjxCdCrD96Uai2pE3l8xWSBdVq9aZNm5Ab37x5Ey/ASIvG+MRGqohwHVUFH93c3Hg8HuzsqNapuY3TDFh7QUHBW2+9NWzYsMzMTJyfHTp0wDAJOGNgYNC5c+epU6ceOHAAy+VxiF04VGd3LdQX34SIH/2wKJPJINUEVWmU3sFax6IJ5qifOXNm6dKlnTt3hmwkdJbB8HTt2jUgIODvv//Gt7AZUbptYMGrIlgUCATJyclUy+7Yy0DpUCqVycnJhBDY3063gN0LQ//h+oSEBFNTU1tbWzMzMwj/BsgGU3pjfGIj6aX/iiAw2QYOHCgSicBbTcujEpBarQZH3/nz5y0sLKZOnQryI1i9eTyeTCbLzs4ODAzs0KEDWh5RURMKhR07dpw+ffr27dtBitTdZI3NwtatovTa04ulRQ5/w/5SKBR///13eHj47NmzO3fuDIKhRCJBKARydnbeuHHj/fv3qU4dfDbtD7YrYLVpvSZhtmGgRP/555+UkfApkyRPKU1JSQFM5CRfcwzSFRH8+vjxY3t7e6iOA5gIEiJr93wTNItGehlCK2El0iLMoqFDh/J4PAAsINzbR8MUuEtJSbG0tBw1ahTmVm/fvh1QDwzoIE88efIkOjp67Nix1tbWAoEAwBEFFyMjo65du3p7e4eEhJw/fx4jMXDHVE4blErlmxBwViEs6kr7CoXi8ePHJ06cWLp0qZubm4WFBct/QFY3MTERCAS2trazZs3as2fP48eP2Y0s4EDN7ItC9ZmlqXZEK1eiARZ3797NsWdjLsqePXvMzc0jIiIQNFnYRfm38mF+8OBB79693dzcHB0df/zxR05yAi1f3aSS5zTSG0igZqGl6IVmFpi6Hh4ehJC0tDTMbmavgRl46dKlFi1auLm5wUnQi1UqlaWlJcRIYAMoMzPv3LmTkJAwZ84cKysrduViQIihoWHnzp3HjRu3evXq+Pj47Ozs4uJidpm8IYnVFcIiANOzZ88SEhJCQ0MHDx6Mu0+wdb3QaGhqaurt7b1ly5asrCy9YcyowLIYx1ENqDaQEPkq6vK6zQNYhF1udS3Bt2/ftrGxwXpKHOjE0a3c0KNWq2fOnHnkyJELFy60adMGt46iDPOEKxs3HW+kFxKy7cov69+/v1AojI2NhX9RVMS/iYmJ3bp1c3FxKSws5ODmpEmTYD1mZ2ejrIdl1dkgtidPnvz222/Dhw8HJMWFLJFIUKIkhBgbG/fq1evbb79duXLlb7/9dvbs2TeB/ROq1TqzsrISEhKioqLCwsJcXV2h1CtaJZCrSCQSEL9NTU1dXV2XLFly8ODBrKwstur9q2goJ5RSqVTGx8cTQvz9/TnqtlqtLigo6NixY3R0NNXOCdanpkus74g9hqxnU1NTHo8HiVZvYHi23uD2N2Ft1D4BwNnZ2fH5fDa8hjLKFuSxDBw4kOOZhAv+/fdfWKdTpkxhb6zcWFRSUnLy5Mng4OABAwaYmZlBZDhEE7MggKHjfD7fzc3N29v7ww8/9PPzCwkJiYiISE1NTU5OPnXqVEJCwpUrV1JTU2mD9UMSOzs7VheGYxQGoYOQhgwZsnTp0ujo6OvXr5eWlqIeipiIvjbWf12DxGIW7GO3evVqBEqq3ZZkxIgRsIcBrbJgiMGPmIiakJCAHQK7CL0JVmeNvkwhkNk5Y9qIjK+CFArFO++8w+PxcBM0ttvT0tKsrKxMTEygth5rqYfj4uLi0aNHC4VCiURy9uxZtuJJ5VsUsL+WlJQkJSVt3759ypQpXl5ezZo1A0Dk8XiQmEu0O8oRJh2D49gxMTG5evUqbZh69//wzsDAALmBQCDw9PQcPXq0n5/fnj17EhMTr1+/ji5Xzv0cpGBrzNQggYyGT1YoFHK5HAodbty4UV2+EL+JiQnWF8Hs5qq8go0Fy83NNTMzs7Cw6NChw8SJE/HhxcXFrzcccOKxOB+r1onwb6SaJZVK5ejoKBKJkpKSMEELRuHnn382MzPr3bs3bnzGpsHgcBw7dgwWdZ8+fdCr+cIlAIFoHEWbdU5SSm/durV79+7g4ODg4GBfX9/JkyfjXtUcWIS/IDA2RCKEkObNmzs7Ow8dOnTx4sV79+6F3TIrkX5ZVy97khPTVLPLRsXs2gNtS0xM5PF4/v7+GK9w7949W1tb2BVerVZzbCtVhDPItFm4cCEMs4ODA2w2xNm8/HUl3Sg5zidzotsaqQYJvNWGhoZisfivv/5iC7xfvHiREOLs7AzbFqHrj10RQKWlpRYWFlBqICUlhZUoK3kvx73JMj+OrMNxjcLF169fj42NTUlJ2bZtW0BAwIoVK1asWFFQUNBApwo5d+4c6y5AKFHrK8IKB8iasMs05dMnoZdfhVmB9VCvWrWKEBIaGgo/paamGhoafvnll7Q8b6xiRCE4qYE/HzhwABWEn3/+mWpVjBfu2Pf6Ec57dm28IgtJIwGBHR9ELYCVK1euWFpafvHFF3l5eXgZ68Bki+NRSn/55ReYvYMGDdJoNJydDPSSrju0KoTXsztlsrv+chLYGgr9zxPN8TnAMuBwCRATKvpIvV6LmiJdngMGRB6PFxAQIJVK//77b0LIvHnzUMuDpCh237VKhocNLH/+/LmFhQU45saNG4fXVOQTf/2oInmQo1/XbqPeCIK1Y29vb2hoCEobpfTq1avGxsYffPABYB+rteCI4DzHNMG2bduCQezkyZNUqyO/sAGcpF4AAVz47E8cEYGVgXD+wPUNMc6R6E320DvpMQiLE/rHiWd+FQuGE/MINGvWLEJIWFjY5cuXTU1Np02bVlHozwsleVAV4bLQ0FAQFa2trc+fP68b59hA9YKqk7r8LtWQ2w7HjUGar5Sgz6dOnUrI/+SVs2fPdunSxdPTE4LD2DJlqKVRnQgKSunJkyfBVdC3b98qajmcaDn0nerGIVB9LmZsyWvAO//X+5wqgazirGt018t20ISB/VXj+XDYEjCsBAUFEUI8PDwsLCxWr15NGRUbxwaY5AuzC6h2OG/fvg2RSRKJBNksLa8XvMbEMTBRSuVyeX5+/unTpwEZkSVUUfpopP9EIHns3Lnz008/pZSeOnXKxsZm9uzZbCAwyoyc/mflFfipVatWkBkdFhZWFV8orhpd1UpTQW0EFo5Zdxxt4LUCCEfn5Xh10QHN8iI2AYhFHNbQwNn9DrqmiuI0m3xNtTI5Phy7HmCxffv2kZGR7Dhha1lcZrMM2QM0C8BfYNQCgWDevHn4QCjTTct7qymDwhy7Kn4mx1+BW21QHYQFfq7SFgan5RkVq7xwiDMXcbcvWkEuLRywplJdEZjtPblcHhISIhaLHR0dfX19AwIC/v33X1rxXK/NNcB6JOAAPxlNomx0AS0v7aLxC87o5i9B1Xd4DitwYTeyibDwRigHRfWlzXH6WdeDhxeEhYWB0fztt9/u3LlzaWkpm/zHvhdbhXCGnyOXyy9dugSOFxMTE3wIZcJ72Y/lACLnV93PYfuZY1hky9/iQOC9LIzqdiNl8us4GxfrtorqaDYATRyGAWvq5s2bEomkVatW8+bNO3jwYGZmJj4NtxrFA2JoaIhBi1Ac29jYuEOHDl27du3du3f37t29vLxcXFz69u3br18/d3f3gQMHzpgxY+TIkT4+Pl5eXu+8807v3r29vLzc3d1dXFwGDx784YcfDhs27L333vv22299fHzc3Nwg8tPDw8PLy2vRokUrVqxwr4AGDhzo4eHh4eExfPhwb2/vgQMHDhs2zNXV1cvL65tvvhk+fHhISIiXl1e/fv3Gjx/fqlUrCND5/vvvPTw8+vTpY2tr+9FHHy1YsGD9+vVxcXHh4eGbNm364YcfAgMDw8LCAgMDAwICgoKCAgICfH19g4ODV65cGRYWFh0dfeDAgTt37mzcuBGTohYsWLBr165Vq1b99ttvly5dOn36dFpaWkpKSlJS0smTJ+Pj4xMSElJSUlJTU5OSkuLj41NTUzMyMs6fP5+UlJSUlJSVlXXnzp3MzMy0tLSzZ8/evn37zJkzUHcnLS3tjz/+OHnyZEpKSlxc3Llz59RqdVlZWUpKSk5OTpKWHjx4QCm9e/fu6dOnL126lJ2dnZSUFBsbC7XaMjIycM5lZmZqNJqioqK7d++eO3cuMTHxr7/+SkxMTEhIOHnyZFxcHLQ2OTk5OTk5Li7uxIkT9+/fl8vl6enp6enpOTk5cKNcLi8qKrp+/XpiYiKEgCBLy8/PP3ToUM+ePTGUddiwYTAcV69eZVdj7YiQaqaMSHJy8rlz55KTk48fP56UlJSQkBAfHx8bGxsfH5+UlHT69OnMzMyMjIzMzMzs7Ozk5OSTJ0/CCJ49exauT09PT0tLu3Dhwt27dx88eHDz5s2LFy9evHgxNTX18uXLN2/eTE9Pv3btmlQqVavVt27diouLS0lJuXnzZn5+fklJCeAp2LJzcnIKCgoKCwvT09Pj4+NPnjyZkJCQkJBw5syZ+Ph4GPFTp07BjIKZ8/jxY6VSyUIw28/Hjh2Li4tLTU09fvz42bNni4uL8/Lyrl69mpeXV1xcnJmZySmHoy6fWTtjxgyIvRsxYoRKpZLJZKyEASwcMZdl7YB0LMZxFGq9xje9ViyVSpWbm8sm+8pkssLCwpycnIyMjJSUlBMnTiQmJsbGxp4+fRriQO7fv//8+fOMjIyioiKNtn5CZmYm1eIgJ7ZE164FcxLRHLDywYMH0dHRzZs3x7h0b2/vGTNm7N69OyMjA+9VKpXE3t7e2NhYKBSamZmZm5ubmpo2b94c7jE0NBQIBNbW1oaGhoaGhgYGBpD1bGlpaW9vb2dnB5AqEAjEYrGRkZFYLG7SpAnkEkFMeGhoKD4NmgJJ06Rigowac3NzExMTIyMjeHvLli2hPd7e3v369cNoKbFYPGPGjBYtWjRp0sTLy6tVq1ZGRka2traYloPhVPhSoVAILRGJRHCydevWGLXO4/FEIpGxsTH8BOfhMzHEXSQSgW7CeTL7UgsLCygtAY2Eey0sLHr16gXXYzSsgYHBN998A4VPnJyc4Hpo4ciRI4VCoYWFxSeffGJpaWltbc3n8z09PVu1agWlK86cOQOfY2RkBKU6sDFQzh7ib7F5cNCkSRORSGRubo5n4AMNDAzEYnGHDh3Mzc2JNkwX+8rDw6NFixYtWrQQiUTQLfDGJk2aEEIcHR1x94haExilUunRo0dx7IyMjOCLcNJjVzg4OMDnwLewhZ2EQqGpqSkOLpZGxofgWOO4wK/t27f39PTs2LEjnuGUCICeZ5sEM4TH43GyJNhwaHgduzE6zjp2HPETDAwM8GlYCQK3CcTCYjwtQUusrKx69uxpZWVlbGyMt7CZbOz8b9q0aZMmTbCROMk7d+4Mx02bNrW3t+/duzcEe7O5MUS7NRM7HE2aNMFNPQUCAYwCPBOmE7YE1gX2Jwsd8AQ2zpwwqTjQz9CZdnZ2Xl5eAwcOHDhwYJ8+fdiSayKRCPtKKBTa2dlBqa3/Jf+h7qbWJhKxHi7wRrH6GvyK5TBZhy8ewElWNykpKamKNIHyPEffhHJnlNLvv/+eEDJq1ChCiL+/P2WyTVlFXvddKPZrmH0X4N+lS5fCzGvatOmtW7dUKlVZWVlRUdGVK1cuX758+/btnJwcEBjT09Nv3Lhx5syZuLi406dPZ2RkpKenp6SkgFCWmJiYmJiYkpJy/PjxPXv2/PHHHykpKbGxsefPn09MTDx79mxiYuLly5evXbt2/Pjx1NTUhISE6Ojon376affu3ZcuXVq5cmVERER6evq+ffsWLlwYFha2Z8+eixcvKhSKmJiYo0ePymSyH3744fjx4zdu3Ni+fXtcXNyWLVuOHDkSHx+/cePGmJiYgICA77//fv78+YsWLQoICFi6dGlgYODatWt9fX3HjBkza9asffv2+fj4rF+/3sfHx8fHZ8OGDX5+fhMnTty0adPnn3++YcOGnTt3RkRE/Pjjj+vXr1+zZk1ISMjq1aujoqLc3d1x8hkaGgLDs7CwaNWq1dSpUy9evEhrK6UBpYCioiIMLV64cOHmzZs3bdr0+++///zzz2FhYT/++OORI0f++eefo0ePXrly5cmTJ+np6XFxcTBA8fHxWL5BpVLdv3//+vXrDx8+BEFJLpdfuXLl5MmTsbGxycnJIOjFxsYmJiYmJSXt3r1706ZN4eHhO3fuPHz4cEJCwu7du5ctW7Z48eLg4ODly5cHBwcHBASAguLj47N48eLPPvtsyZIloaGhgYGB77///uDBg729vb29vSdPnrxy5cpdu3YtX7582bJlnTp1gnXr7Ozs7+//3Xff+fv7h4SEhISEDBkyZNiwYf7+/pMmTRoyZEhwcHBQUFBwcPCCBQumTp365ZdfBgUFgVY0bdq0efPmLViwYNCgQW5ubgiObdu27du3r7u7e2ho6Oeff75mzZolS5YEBAQsW7Zs2bJlCxcuHDt27Icffrh06VL4hG+++Wbq1KnwCX5+fsHBwYGBgfAJYWFh+/fvX7Zsma+v78aNG3/66adjx44dOnQoLCzs22+/XbZs2ZIlSz744IMPP/wwODjYx8dnwoQJnp6eoPlNnjz566+//vLLL11dXQcNGjRw4MD+/fsPHz78iy++WLRo0cSJE+HKoUOHjhkzZtiwYePGjZs1a9aWLVsWL17s7++/atWqzZs379y5MzAw0MfHZ8aMGfPmzZs1a9b7778/YsSIsWPHTpw4cenSpaGhoZCY6OPjM378+AEDBrzzzjtjxowxMzNjMReOjY2Ngd+vW7eupKSEVI5TutIpazp54RpgtXc8+UJkBFkdRWVoA8Lrnj17LC0t169fTym1tLQMDg7miPqUqfYBdyGIs29hIVKj0QDbF4lEycnJCMdwC7s7IBvmqmuP4zjlOb1XXFyMyVhqpn4lGgRRk0LC4iWsIYw1yrA2L7RwocKCrcLLOC3UaDSoA8IZ3GcOz0BnXrt2zdPT86233rKxsRkwYICfn9/GjRsh5wd7kuWvr5pYRY8yY4RfyjEmopELGqnrPVCpVDjHUCZgR5C1kiPpDVlDzZQl3WIipaWl7HQtKyuLiIjAXf0SEhLU2jwFeBEODfuB2BX4Lw4f6rxLly6Fxb9o0SLKLEA2Lo0TZqjRVjDDIAT2k7HNaMirRATBd+GT4QwnRFr3PObjcjoTc2845mCOHZl1e6Cl/tmzZ61bt0Zh09HRcdq0adHR0VD5ENtAWAEQvxAN0nohjMVE3fgVqjUfVBTOAqtXL1Xk5kY0SUhI4PP5a9euVavVDx48MDc3T0lJwU37WH8xWiXUajXOSE7ZiKKiImjejh07iHbHZ7YT2LezC56zGNgPh/nEDiTHokwrsCKzD6HlA3ThA+FKXEvsY+EYPhNZglonGYm1tkilUhbidT2PMOdKS0v/+OMPQkjnzp3Xr18P9h29VJu+afhkXEu6rhWqHQu1NshO1xbGZiLAGRakKDP5dceILRXKQV4kTfna7xy8xmci79+4caNYLI6MjIQMq4KCAlyDHD7HCrmcnsGlxKJwYWGhvb09KENg4Fbq7BynOwE4n0zLL3mMcMQzai0h19dbVwVlC7wXG4MjAiuUczuexPOsQ5JSKpPJdJcGdv7Zs2cNDAygE8aNG3f+/Hl28nBWSlU3RGVnD8uHWWFBL7H4WI0wF0Tb0tLSAwcOCASCNWvWwHeePHmyW7duKSkpHIDOzMz8+OOPvb29V69e/fTpU6qDYhzQf/78+dtvv83j8YyNjZFp4Mfm5uayX13Jl7KriMNCVfpK1ePy43jtqT5+zkluRS5CdVavXtOe7orFj9L153IoLy/v3r17KCvpCqQcZlZXARksZLACNZ7HK1n/BvsElJg4sj8Ll2y0AIqTKma7KBwUXBeseMV5JmJlZGSkQCBYsmSJSqVavnw5IURXddAwNWjZezXlo2doeUYOIwUVagkhI0eOZCMQsPGcroAlA3IZ4BQqT+xYcyBYL6PFgHD2FsrMYb1rihMKxsnLgGFFWKwoSINt7e3bt7///vvr169T7bJiq46rtLnFMHsJZVCARWi29bptxfP4Kyvd6IYLsFqb7gfo/SSWESkUil27dkF9drwmISGBx+Ox2+nKZLJBgwY1adLk888/d3d3J4R8/PHHrPWTlW3h+0tLSzdv3gyi4q+//ooMh1J6+PBhc3Nzd/f/a++646K4tv/dmV1Wlg6xx4exxBr1iUaIoEGJqDFGE5/GmMRuzIsxT2Ni7Igiib2lGFTEXmJ5RjSxQYyKWAJGY4y9gAUVcYFl28z9/XF+nHeZWTrLUub7B59l9u7UO+ee+j1dITqGC5SYT8JqfukIEjMT98/OZva9Yn8uySeFr1AksQIIF0zKPGn8SqIXSJ4jmvOsqQ4qv83rQs1L/t6Wm0zEuYqqCrWl8uBUZC9NMnUL1vvk94fmfY42y07Yk5EoR7hbtCvHjx+v0WimT58OX7377rtqtZqVQVarNSoqyt/fn+O4Ro0aRUVFFVDmjwJ3z549kZGRGRkZaBKBrjR16lQ2j8fmzyXvKXs4ViuSz0CbKFQTsuZW0bAj2eA1LXC5ZU1em34GALsyPXr0KCIiIiMjg1KalJQUERHBHrqo2mK5gZ2aeF92795NCBk2bBh76vHx8YSQ3bt3o9kYExPD8/zMmTNhgLe3N9AXsxNXkjim1+shdO7r64vH/f3339EX+9Zbb1lyu6eW52tf0YCm/bJly/bv3w/3ITo6GtmbaV4VSQFAYgHI9YNp06YRQsLCwnDjjBkz1Go16zWGvpWenp6TJk2CRIL09HT4SlJ3BHu4evXqjBkzwH124sQJFOsdO3aEWR0TE0MZ0SbkJUbKT4OrdGA1VviA83PevHkcx3388cePHz+uV69ejRo1Kq5YZAPfuHHr1q08z48fPx5StNCzCb2roBMQjA8MDKxZsybMGKPRyPM8VAvQvMos+++MGTMgSAe2OaVUFEW9Xv/DDz8QQnQ63c8//0yZBb9qTJfiglW1WrZs2aBBA1EUR48e7eTkdOjQIfZ5SZbrag65U5Iy3ieLxRIeHk4I6dWrl8lkQjcFbKRM0O+ll17ief706dMGg2HkyJE8z9++fRuMXDZwgX9r1aoFidzOzs6srrpmzRoQi97e3sALRW2ZgPLtlRQ2Hfcg9xMTEwkh9evX7927N64TiIolFimjOcOHw4cP+/j4jBw5kn1I4IxbunQpIeTIkSPwLK9du6bVat977z0Y88MPP6BQo4xEQ0+HKIqZmZnu7u48z7/wwgtQc0pzZ8aDBw80Gk1AQABslKzJ1RDYLWTEiBGEkEaNGhFCZs6cydrRgn1okyovMBpGZQQcWVlZI0aM4DjOz88vNTUVtxsMBqjKxy3nzp1zcnL65JNP4N/nn39erVZLDiR3JqxZs8bFxSUwMBBUDdQ9Bw4cCHqAl5fXrVu3sEAFjHo2+F4FxCLrsKJ5PVRWqxV0Z7VavXjxYpp3SahwYhEAaQFr165Vq9VDhw4VmEJAGGCxWA4ePEgIOXnyJARnx48fTwjZtm0bfNu8efM333yTMjNGHvBZsmQJ3JdPP/0UXblwoNmzZxNCVqxYgT9hHefVDUJucJ9SunHjRkhs7tevH8jErKwsvLfVkHutKGBjbnAzR40apVarhwwZAu4tyiy9UG2JsT5oz3Lnzh2r1Xru3Dm1Wj1lypSCEwkopaAErVy5kjIzXxRFo9HYtWtX8BG1atUK829YS6h8kk/LDaxwZF38nTp1gnx1cPJWXLHIRhiio6M5jmvbti2eriRmevLkSZ7nj+R2AvLy8qpZsyYExfbt20cIAa4HiQqDOiOltEGDBi4uLlqt9tq1a5LTAMKItLQ0SaJ79dSG2Lfuyy+/BEMMOnSj1SzxnSmgsrgzTp7JkyfzPP/xxx9TRr9jvY0qlerYsWOU0suXL7u5uYWEhIDxNHHiRA8PjytXrsBIzImBfzHaefnyZaitAocSJnjBIW7evOnl5QVFa8OHD0ehKYnsVQ3YDB3T3JIQqE3AVGVExRKLeAHr169Xq9WdO3eGtRRFEiuVtm3bRgiB2ZOcnMxxXGBgIHz1yiuveHh4iLa43nAPmzZtgvsCs1PM7YhtMpni4uIIIe3bt6d53/b8MjGrA8Ae3LNnD8kt+xs8eDB8BTMPSpiqp+81P4DhDFMOMyLAbT1mzBial60DY+vg746NjbVYLCtXrkTP18OHD93d3Xv37k3zmufsseDzsmXLCCH+/v5Ulo8ND2jXrl0w+TmOmz17tiRxuuqOHKsJAAAgAElEQVStcGLehKGNGzfC5b/99tsQy5Wk0FUssQgpKdu3byeEdO3alc1PRsCSKAgCDAsPDxdF8a+//gKH15MnTw4fPlyjRo3PP/9csnNMI6eUZmZmvvTSS/CGo7UCMJlM77//vrOzc1RUFEb3WHqxavjmwyUDR3Tz5s2vX78OpdOSChlqt2Y+lR2Y97Z69WqdTjd69Gg2+92Sl18qMjJSpVIdOXLEaDROnjyZEPKf//zHbDZD76o///yTDWdLvIqUUr1eD57fffv2wRZzXopsOO6kSZOwheeaNWvYkiGaV3msvGBvFIbj09PTGzRo4OzsPGHChGfPnnl6eoKblf1hxRKLgiBs3bqVENKxY0fQ/1mPjJA3dfznn39WqVTLli2DjSNHjiSENGnSxMvLq127dpRxqcgz9fbt2wf156DywB5wDHgc7t27R2Wp4NVQJgKuXbsGlAo//vgjpXTFihUkbw+jKpPVUbYAcQMiZvPmzTqdrlWrVuhPpEyWOBra4Nc+fvw4pfTbb79t2rQpyaXzwIhifvmGer3+559/5jjO09MTC70QbImIyWQaO3YsyWVV+Omnn6gsYaOyg83LwdjA3bt3g4ODwUaklH722Wdubm53796tKNqixOFCKY2JiQGZCNUpoC2yT4h18J06dYoQAosnGCDLly/v3r17//79s7OzbdaiYR4ylLVAogPWUWGC99ixYydPnqxoPSwuX74cGhoaFhaGQRVow60AUECuAszDVatWOTk5oZ/HJuC3YESDWDQYDAkJCfPnz587d25sbCx4CQtwcINY5Hn+888/B+Erj1XS3FwOo9HYqVMn8K+5u7uDL54NvLBVBpLLqdpwjFjEAgkz08wPDP6uXbvevHmT5vqJMddf4tezWCzfffcdz/MnT56kTC4r2t2S5Y59lklJSVDW4u/vL7GLcbrY9fIrHZAMyZJLaUGrx+tRLLAaHwpHmMZLliypUaPGW2+9lZ2dXWiwPiIigo0lyuck2oMiUyjFGtFsqZxchsKuQPNIS0sLCgoCR1udOnXOnDmTX/1MfrGLKgnHG9GgpgFZw8svvwzp2TT/CnwsWZk9ezbP8+vWrYPt7LyR/ETMBUwXMLfVavXOnTtp3jxYkKcw7eTcIdUWbLgTTTCHnlHFgpXheMf5g2v5mjVratSo0aVLF5PJVPB9g2+nTZvG8/x///tfNgUHD8TyObG/lXiKUHTKB7PxQ0rppUuXateuDZKxdu3aEoI4K9Pcij3Jqg2HicXs7GysvY2KitJoNG3atLl//z5lqvExNMY6gPGhgjd6zpw5uJzCKl3AQgc/dHJyUqlUderUQTom1i+m1GnYBFRcsHemOrweRQdbYEoZaQK5t35+flhpV2goY9y4cTqdbv/+/biFzbxjR+aXoMPmbFhzO9Oxe8Bqd7Cuzp496+npCcWCtWvXvnr1qpCX7kSU8QxVbThGLLIPEnIF6tSpc+PGDSqrIbWpM0KlyldffUUIWbx4sTxToYBDg1pKCImMjMTdshkSeIbV4fEXEZJSFnnbEwVsCojBYIDJEx0drVKpmjdvzsYPC5hXMANDQ0MJIdu3b2e5MADoLJI4+/JzaAoM5QoruNlXBkTkH3/8ATm8hJBOnToho4xE7FaTTAOHiUV4PBBjadq0KYR92aY2IlOdIuEmggHbtm3TaDQbN26ktqoIaD4lzB07dlSr1RqNRrL6CXmr5ZVqDTkwKqVAAlS+KON7gfzE1q1b3759G78tStbLq6++SgjZuXOnXCdgP0iSKyQeRptmEwLDjOycP3v2rLu7O7QNqF+//qVLl+CrQm3/qgeHGdFGo3HTpk0cx9WsWROShlg/Ma6rZqbpICsWLRYLNEgDmm7KGBTsiipZVK9cueLm5oaZrpRZwOFXSCymmNISSEplsRuiAoCYlzZ11apVOp3uH//4B7DJspmJBQT04OehoaEcx0HWoWQOW/Nyu+ZHFYGDWRUBGT0suWyvGEBDxq29e/e6ublBaWDLli3Pnj2LyRtIcVgdrCjHiEVRFCE/0cfH59y5czRvuSI7Um5H4FOZNWuWSqUKCwtDb2MB0WdYXUePHg3pCMuXL4fd4oRg+eMEhfJABjaSAFsUsciCDXH88ssvOp2uXr16z549Q6M1P/8gC/h5r169OI47cOAAzedus8a4xOfOOoVoXvsabS/JrvAQYCFdvXo1ICAAJKO3t/f69eslJ1Adnrt9xSIr6djnt2XLFkJIrVq1Tp8+TWWpVQXsCgAjIaM4Pj6e2io7BbBEypRSLy8vcCzeu3dPTjWsQEFRwCpr8u3nzp2DnApoKltcmM3mrl27chx39OhRWo5p1XDyEIFJTEysW7cuyW2Pt3fvXpsuTtb/Xm5qhKQiyKajrPSwr1iUeAMpw5PYuHHjuLg4HFPwbWVXKhS1c+fO5XkexCJlFkMxt7oZfw6f9+zZAz0S+/Xrx2beVYEiJwXlA3gJscUSAPUvURTXrVsH8VyIH5Zg/5TS4OBglUoFb0f5qGasuQ2JlidOnKhXrx5KxkWLFgmCYDAYJI571q4qB8ko8aja74h2F4vsqZvN5gsXLri7u9eqVQueOm4v9ApZSWfNJWHnef7w4cPg77AyLY0kTkbY+euvvw6q4vbt22GwEldRUFywmYAsu5LFYtmwYQPHce3bt4eoSwm0GJjY0G9DTutib2BLFrjGe/fuQQ0MlE6PHj0avpUry0DUWD4nib5UO+mJgHLyLUId0r1793x9fb29vcF2prKWhgWA9YnAHVm7dq1Op4MqFznY7H9BEB48eODq6gr9xVNSUiQjS3ZRCqob0KnHrvewuEZFRXl4eLzwwgvnz58XSsGzYLFYunTpAvXmDpyZ8GI+fvx4xowZLi4uoDYGBQVBphHbco81BO19VrhOyPvfli3sLhZxUdXr9Z06ddJoNFB6KVkJC9YWcVnA25GdnQ0hFzCi5Y9EUiwI3WA4juvfv79ktiliUUERIakPyc7Ohi3nzp177rnnGjRocOHCBZqrdpVMTJjN5j59+oDTvDwdiyjj8LSRJ3/QoEGoM4aGhqJTHgaItrIm7Qe5FLbH0csj5GKxWJKTk4ODgzmOA/ZsbEoFw9i0L5uQVKHAyP379yN7EnuPAJiZBduh4A+4acXcxpJKuFlBcYEpXGg2JiYmuru7d+jQAfte0JKWAMGehwwZAmJRUjljb+CBJMXvgiDMmTMHMr15nu/SpQvQNrO1NPI2kPYAHCI1NZUlkal8IRdKqSAIKSkprq6uHMdB/TLGWNicGFqYPszedJhzFy9e1Ol0wHOFgDwSNlmBUpqZmenr66tSqWrXrg1sqWySl5KfqKDokGRNfP/99y4uLo0bN05LS6OlXmhhQoJ2dv78+XJbttnsK3QUSCR7bGxso0aNeJ5Xq9Wenp4//vgjnG05lzwZDAZfX9/u3bvbldXF7iGXp0+ftmnTBhiGsQhaIomEIvcAQcU+Kytr/vz5hJCFCxfimibRN1EnvX//PqQrDhkyBL9VAtAKigu2DI5S+u2337q4uLi4uEDuLcs9UxqfV48ePVQqFfIDlP60C4XEtGJfjZycHLS9bt682bZtWzCoVSoVNFmiDM2Vvc8zJycnMzPT2dl5wIABVNb8vQxRZmJRwqQN55qRkdGqVSutVgvdF1GolQyS+x4WFkYIOX36NKbsSwagSjhjxgxIT928eTPLIK8kLSrID6xJIXfymEymDRs2EEJ8fX1ZTtkyQWBgoEqlwsZhDoSQSyuFn/V6/cqVK93d3YHFOTg4GA1q/BWQtsBndruEWMhoNF69ehW+MpvNDx48wKbE+CtkJwFdypLbLfbEiRPw8u7bt2/69OkRERHgwRAE4c6dOxERER999NGGDRuCg4OBpRBrdeBXu3fvXrZsGVxXcnIykvsiykYssosGIj09vUWLFo0bN16zZg1l1s8SL4CSZSEsLIzjOEz0YWUcaI6Y4RgYGAj8xn///TcMYGkWHT75FFRMsEl5+EZBateFCxcIIR06dADbuQwhimK3bt0IIXq9voIUoUucXXq9/sSJEy1atPD09ISijKioKGxyTZl4vU01CN7ip0+fAt/agQMHQDwFBARoNJqbN29K4quYSAfDQkND69WrRynNyMhwdXXV6XSQRRQREWGxWMaOHevm5qZWqz08PCCWkJSUhMId5TLI1jlz5hgMhoYNG/r7+4NvDU+ybMQi7hE5sR8/ftyhQwee57ds2YKJ1rR0ngi5WNRoNFu2bJGcAwIIyu7evQs3qEuXLjhS4nxUoCA/QBozfIY3848//lCpVC+99NKlS5fK3Mi1Wq0gFisOOwP7duNGg8GwYMECjUZDCHnhhRdGjhwJuTtYBGnTJKeMq2HHjh2EEOjYlZCQQAgZOHAgpXTt2rWvvvpq7969Z8+ePX369IULF4aFhZ0/f55SevPmTULIhg0bKKVjx47VaDQxMTEmk8nPz2/cuHGUUmhic+bMmfT0dLVa/c9//hOfHaplgiCkpaV5enrWqlWrf//+rq6u0MOSRdmIRcmalpKS4u/vTwhZtmwZzWV8oKVm6JOLRULIggUL2PgJWy4KgOaoHMd9/fXXNG+djBJsUVAw2JxhmMMJCQk6nc7Lywu6ZZQmRdHm4cxmM+Qt4uSsCAlkbJEfG2mBtjPgoWrYsOH06dNhmCTVRF65SylNTU3VaDRardZqtc6ZM4cQsnbtWrPZPGzYMDc3t+bNm7dv3/7555/38PBwd3dfvXo1pbRv375NmzZ99OiRKIq+vr6tW7eGXcGhExMTCSF9+vShlMbHx0NxDp42fEDhGB0dDR3uwsLCqEw0lZlvESlgnzx5AjJx7ty5kgSuUj5gm2IxLCwMC/4oIxbxSYwdO5bneY1G8+eff1LmCcFPqgkjiIJiAcN3OHXhdTp58mTNmjXr1q175swZJEsuc4SEhGi1WloBooJWppeLpJoW/127dm2zZs1UKpVareZ5vkOHDklJSZRSvV5PZV0h4YPRaASn4fDhw1Uq1fbt25s1a1azZk32EE+ePImLi0tMTIyPjwfWQVAVoZHsjRs3oMEJpfT48eOEkI0bN86aNUur1UZHR1NKBw8eXKNGjaSkJFhpzp8///fff7OWPrDGEEKOHj0KGlLZG9EgmMCb4Ofnx3Hc6tWrWV0MJVppAuo2xSLogFSmJ4q5LMSNGjVSqVQ+Pj42d2XXEiIFlRcoGVH2QbfIWrVqJSYmUoazoGznDxjRPM+X4T5LA4k0ZEsecWFITU0dNWoUyUXdunU3b95MGYcsQK4VxcXFwU+0Wi10TIuJiYG8cSAABEBc65tvviGEzJs3z2g0njhxghDSs2dPg8EQGhrq6emZkZEB53Dw4EGz2VyvXr0mTZpQSt966y3MuERldufOnYSQOnXqEEJCQkLkV11m2iIIwU8++YQQgj2aWcOWLSYt2SHkYlGlUn3//fc2TwYOeuvWLaDVRMeifD8KFEjALrEwWxISEqDhyYYNG+yXRWyxWAwGAxTvY9KMw52M+akOLJmN2WxeuHAh8O44OTkRQvr37//48WP0nuEeWJ+jKIqgY4aEhMB+Hj16NGXKlODgYH9//4EDB3br1u3zzz+fNm0apXT58uU8zwcGBl65cmX//v1AyQHOzejoaOh5p9Fo3Nzc/Pz8wFq9dOkSIaRp06afffYZISQoKCgzM/PYsWMgardu3RoSEgK5g5JLKxuxaLVa9Xr9gAEDCCGjRo0CN6ckq6j0gQ6b2iK2uJKvSyaTKT4+Hh7ShAkTJHtDj2dFCPYpqGgAqxk8aMePHweZuHnz5nIwbCdOnOjm5gZ2lWNlos3sEdaVT/OqPmfOnIG4MLRLatCgwdy5c9kdgrnKFq15eHhwHAeWL/uCS5wYlNKnT592796dEPLBBx9QSnft2hUaGhoUFAQdruEcpk+f3rBhQ9ANnzx58vHHH6vV6l27dgmCwPP8oEGDKKWBgYFqtRrSY2bOnAlUXpISxuKJRVw3JPmJVqsV/MSjR482mUyFFvOVEnAN0E53zpw5mBYg8VIbjcaPPvoImJHKs8JUQSWCmLeBD27HiX3p0iVQgjZt2lQO5yMIQo8ePTDkUhnX7F27dnXo0AFVuVdfffXYsWM0b0sSSqnVar1+/TrHcU2aNIGvSq+GWyyWdevWaTSaXr16UUpdXV1VKtVvv/0WGxtLCNm6dSulNCMj46+//kK6IJuHK7a2aDabcfbAYpKZmTlw4ECgvAY/q50guYBZs2aBb9GmEgr/1q9fX6PReHh4ONwSUVABwb6NlFlNUXf4/fffW7du7e7uvn79+vJZVgVBAN8iMDbKa7cqMjCR+/79+/379wfPIMdxOp2uX79+ycnJOPL69etLly4dM2YMIQT7EpfG0b9w4cIdO3ZQSrt166ZSqSZNmnTt2jVQid555x0fHx+NRtO/f38YzFKoISFhybVFkIPouQPvwPDhwwkhI0eORF9DKatZ8oPkxoWHh3Mct2LFCpqXRkzMbVuRmpoKDyY4OJhWgLieggoLMZc8hpV9Dx48qFu3Lsdxy5YtKzfZJIpily5d1Gr10aNHK2O5Aavk3rhxA9RGV1fXli1barXa7777Dr4FOgxCSPfu3Snjxi3ZfTYajfXr10f91M/PT6/XZ2RkdO7cmTBo06YNNrQB5NfIsNhGNM2b9T5s2DDIw4TiG/DF2ImCQaIVhoWF8TzPtriSSP09e/bAbZo9e3bZnomCKgOsJMHpqtfrTSbT77//Dp57jB+WG2kxFGX98ssv9ovt2BVw2qCRZWVlrV+/vmXLlkCM4OTk5OnpGRMT8/jx49dff71fv35QTk7z8kyXACkpKREREeHh4dHR0ZmZmeDBfPToUVxc3Pbt27Ozs3/99VfICUf9SSIiS5Wgg33CjEbjhx9+CBXj2BlK4oi1EyS+RZYUE8eYTKYJEybAKrF3717kg1KgACFhLRFyKUsuXrzo7OzMcdzEiRPt7SiXAxqiQvZf5QLrqGVvbGZm5vLly6FYUKPRcBwXHBx84sQJ+BaKytks8eICD2qzKxS7TzYOIYkGs1p58cQiS1M+YcIE8CfCSej1ejZEZSfCHwBc1fTp0yGdG8Uie52U0oCAAAhDZ2RkKDJRgRyssMMZm5KS0rp1a57nx4wZU85hOtCYunfvrlKpgOOADdpWCgh5+62zrEI3btyIiIjQ6XRgw/E836ZNG0kgqzSeLvSBYFYTm0BO87ZFZBOc5Xe4JCEXk8kEeUA9e/aE46E8xgQle4Q4JJmlM2fO5Dhu/vz5rGOCzcJVq9UqlcrNzY1WNgeNgvIEtF4BPdFoNAYFBXEct3z5cknFWDmIJ5i9wcHBarUairLK57hlBcx4Y40z2IirTlpaWp8+faAHJ2RuazSaQYMG3blzp8ROA5u1NAhWFsmzDsrAtwg7HTFiBPg1nzx5QhlXI8ufQe3vW4R6TPAtyp21ycnJYEEPGDBAngOlQAGAJZq7d+8eUMBiO0kkPijPZTUoKIjnebYHXCUCK3fQtwZbWIHw7NmzcePGubm5QbAYagcHDx6ckpJSmmUAlVN5oiUKR1aBZa1+1sC1LRbZPGeJtQ8y8V//+hdbPV7iyygWWNlnsVhALK5Zs4blxsDBu3fvBl0d8r3zCzkpqCaQKC+UmS2w5eHDhz179iSEjBgxwiFniIDOfxcvXoQ3uRJpi8WFXq+fNm0a25OaENK4cWPgxcFh6N5Fu5AVPsjGIFHISvO+56stYqYLZdTgzz77zMnJ6cMPP8TWDeUjE1n7XxAEk8lkNpsXL16s1WqhOYzknEVRnDRpEtxlcF1X4bmloCiQTFR8kWAaP3jwAMozIA3YsQCmlbNnzzr6ROwOZIddtGgR1BGh8ujj4zN+/PjLly+zIzHzD0qzWScmfGCzqksD22JRIndFUczJyfn3v/9NCOnbt6/kwI6SOHv27IFySJYNGCAIAiQEaLXaKr/kKigUEqdVTk4OW/X87NkzPz8/Z2fnYcOGOdYHDUfv2LEjIQQJKaq8WxwiqBkZGatWrWrcuDGrOTo5ObVu3XrJkiWpqalsS0JWSUKeGvYdL6UHryCxCOYzHOC9994jhLRr1y4rK0tgeHjKxzLFhES4eLPZbDQav/76a7VaDdoie5vgM3DA1a1bF3ei+BarM7CnBbqQgJD56dOnkJ/4zjvvOPQE/weI+UCSXWkKPyoF0AOGkYk7d+4EBARgDjZ0RyCE9OjRY9++fc+ePYPxLOcbe5dQIJZmOcnXiGb10i+++EKlUnXu3Pnx48e4EfTV8pE1cuErCAL6FlmNGpcOUBUDAwNNJpNS+aeAnQNiLp9+eno6WKz+/v7wVUVwQEPe4qVLl6qDnkgpZcUIfrh169aECRO8vb1BJoKWQwhp0qTJuHHjzpw5QykFvlQYzybnlf6+FRSJhnX1gw8+UKlUI0eOfPjwIaUU/HqUkZvl+fDQp2m1WsPDw52cnOSkQDSXmVKr1U6dOhU3VoQZr8CBALWCZYeG4Mbw4cMppZBWAck6jgJM0c6dO/M8f+vWLTtVi1UcsMmDEmYdYFcwm83btm3r0aOHVquFaDUIR41G06RJkyFDhuzduxf3I2l9Y5eQC6XUYrEAs2NISAgWQVNKc3Jy8FGVT5dY+cwwm81ALLZixQoMPMFCIQjCli1bgMYyMjLSYDBU4YmloLiAmXz+/PnmzZuD7QzrPc19FR2+fLZo0UKn092+fduxp1EOYPND2LITNrcENj548CAiIqJ169YuLi6s/qhSqXx9fUeOHAm9RSmlBoMBqRtKfGL5+hbT09Nfe+01sC9w3kgSkezXp1UOSQzeYrFEREQQQubNm8f6QAFAzcRxHJBqVHljREHBwLcLCnVPnTrVqlUrQki3bt1ASbRarRInl0MA/h9gk05ISKB2rharCBBFEf0bkiJl9Iwh3QGl9MqVK0uXLm3WrBnJ5bsF8Dz/3HPPDR06NCoqKi4urpRsNYTN3kJTH/3Q7du3x7oZB66i1lzAv3AmS5cuBRoIybmJovjmm2+Cvp2amoqvRAGua0miE/tBwiNAldBNJQTGneE5Qrjz5ZdfdvR52caLL76o1Wr/+OOPQt9tDCKxlSTs61D1FAK8ooSEhFGjRkFaD7zsarUaPvA8v3jx4tIchWCmD0qNhw8ftmvXjhDSqVMn1BPtxBVWAqCfdd68eYQQoP+ViGxQsJs0aYJxq2KF8yDULplSoOQr9nglRXZ2NkwSSMcZPHgwzu2KA1jCQVtEivsC1BHW6pQoDZJ63KohHyVFGaIoZmZmPnr06L333nvttddq167N8zw0MxgyZEhpAq3/M6JBcOTk5AB9Y//+/YHZgubKRAcmCkCsWZIS9MUXXzg7Oy9cuJAyPlcQZ+B0wNTcokwLZNFg3cDwAaSwPFimoHJBFEVku3L0udiGKIpQtMrz/M2bN4siy1BfwRI3nLfQXc9+Z+sogNYvr2kRBGHt2rWtW7fu2bMn5oGXDITN+IMPwDcHn7GjqeBoJg+JtMrJyenVq5dKpYqIiKAybREojEJCQlgRVsAUYaP77HiRIXDEILiCSgeJmwWLKxx3Rvni4MGDPM9rtdrk5GS5A0cCtryXlaF4aSz1YRXIfwSlhxWIaOmyV8felpLhf75FOdtCoU+lPCHpPGmxWKB7jNy3SCnds2fPpEmToClgcc9fXmeObk2xErIlKwCwDecceyYFwGg0Qg94lUqVnp5Oi5bpgWMOHToENBMajaZt27ZmsxmtTkEQKo4frExgU1FDYrFS7pywMgWEMeubQOYyh2ctyBU6aAPG+hbBCoZ5n52dzXJSFlxEhT+Hf9lXaNGiRb169frmm29gSxWbW9UH8lfF4VPaJv766y9CSL169YqSQckShhuNxnXr1kFYdty4cRMnTqSUpqSkoCusCgC0QlZnFASBJTGz2Zu+BCASvRQAkgXjFRUHbCkr9HgNCwsTZLxPKLyK2N0cu9kaDAZ0csOcg6bdNWvW3L17NwyumK+TgqLAbDaz0YmKBiG3J/W1a9do3urbgn8Fc/Xvv/+GspBbt27BV4QQDw8PUDyrzLyVXAibvlNWIPIjsaZi6Sl6ygToRGA5M4KCgggh4eHhNiMq2NWbFlmpjo+Pj4yMnDZt2nfffRcbGwvteGiuWjp48GCblOgKKgXk/qYKaE0LMnasgiHJGzt48GDNmjU1Gs2sWbNg4yuvvKLRaDZt2lQ+ZRf2Bj4ytloJwCYaloERXcrflw8kaetwC4B8G7RFyhjLJTvEw4cPIekJ2n6r1Wqg9aa5nVe7du1KK8AKoUABAtMVHz58CB3rgWP0ueeeu337tiAImzdvJoSEhoaWW3+uqoHKIRblGapABgG+RbYwscRYtWqVWq1+++23rVbrnTt3CCGTJk2ilJpMpri4OJ7nAwICYKTiXlRQcQDybsqUKTzPDx069MGDB8A0evfuXUrp0aNHnZycgoKCHH2alQyVQyxSptAQtMInT540aNDA2dl5/vz5krzNEqjQJpPJ19eXEHL9+nWLxbJlyxZCSEpKCsjijRs3EqZxjQIFFQppaWnu7u6NGjWCf3v37t2uXTt4KY4ePaoYOiVApRGL8lyzCxcuJCUlYcETUvuUABD+a9euHfwbEBAwdOhQ+Gw2mydPngyWiGMrIBUokAB8kdHR0Wq1es6cOVlZWVeuXOE4Dhp1UEqjo6MJIWPGjFFW9GKhcohFSWttvV7PSkCJP7EEM2DWrFk1atSYPn26IAiHDh3y9PTcvn27xWKBJAmgn1qwYAEtxx7qChQUClik33jjDULIgQMHKKVz587lOA7rGqHz0o4dOypsYU/FROUQi9RWY2wMQCOvT4njLZGRkYSQt99+e+vWrQ0aNCCEfPnll/DV4cOHgeX76dOnVAlDK6hgMJvNwcHBhJBBgwYlJibqdLrg4GD4Kj093cvLS6vVpqamUqUMoTioNG3sqgEAAAXFSURBVGIRwNIQSSqcSlPbdOrUqfr160MM58UXXySEuLq6xsbGms3mZs2acRy3ZMkSmrs4KyEXBRUEMOc//fRTYGYFyiug0H/69CnQ148bN06Zt8VF5RCLch1NQj1LS133k5mZefjw4QsXLlgslmPHji1YsMBgMEBQLzQ0FKdUFSgsVVCVAGl6x48f//LLL/fv34++bwgbNm7cGFlUHHqalQyVQyzaGyxfBsBisUAAuk6dOjt37sQxSsjFfpDwXSorUKGA0jf8FxzfgiDExMRABSFwVmNOm6POs9JBEYv/DwlTxuDBg1UqVZ06deLi4igT81HEov0gIYtVFJwiAvu7Ar766itCSMOGDYHfG+pbkGRaQVGgiEVKmXAN+C5zcnJeeeUVDw8P0BMpUzStiEV7ANVDWJyUFaiIAD87S/qflZX1zjvvDBo0KDk5GYdJCmcVFApFLOYBhnGwhpRtulj62I4Cm8AgqZy1REHBgAIH5NinlD579gz17gpY910poIhFSmU0lkAdBGoLbkfHjfLeljlYjmHl9hYLrODLycmB5oWUiTsrHokSQBGL/w9wacm7cVOmA5kC+0HCpymnSFFgEzY5riAOg+5yScNOBYVCEYuUMrYb1lxjy2CcWxKuCgVlCyzDkMSjFRQAdiqilg13Emkl2R7C5X6ClRWKWKQ07xto821E406ZW/aA1WpNS0tTzL0SA1trSO4eykQll7tYUMSigqLCbDZnZWXFx8ffuHHjyJEjR48ePXz4MLWV0SmPUwHYBDoYr9frJ06c6OLiolKp2rZt++uvvyreWwUOhyIWFRQOo9EIEi01NdXPz0+lUq1cuXLfvn1dunTx8fGBlCYYyWrT+TXkhMEQPL169SohZO3atTk5Of369fvHP/4BY0rT5FeBglJCEYsKigRMaJ8yZYqLi0t6errZbM7MzPT29h47diyMsel+Bfc/knqwXxkMhkOHDvXr149SajabY2NjCSHPnj1DuVlO16ZAQV4oYlFB4WDpi6CI4vTp0+DPatOmzejRo41G42uvvTZ+/HhK6YABAyZMmEApPXv2bOfOnUNCQrZs2UJzxRyIRVYZxEC/v79/ixYtMPaiuHEVOAqKWFRQJCArx4wZM9Rq9bZt2yilSUlJGo1m9erVlNLAwMBhw4aJovjuu+++8cYbZrO5YcOGkZGRO3bsIIRg0QVrVhsMBtBAnz59Onz4cCcnp59++onmZucokWgFjoIiFhUUDra34hdffEEI8fb27tat24gRI8LDwwVBMJvNoaGhffr0mTlzppOTU3Bw8IEDBzQaDfChrl+/Hgh9IaAP41Hq3b9/38/Pz83NLSkpyVEXqEABC0UsKigcmGKdkZERGBio0+nCw8PZQj1RFNu0aQN0+e+//35ISMjq1asJIb/99hvKU/ROsgpjenp6YGCgp6dnYmIi7kopslTgWChiUUHhQLFIKW3YsCEhZMOGDaDugcdQFEUfH5/AwEBK6QcffNC1a9fk5GQnJ6devXrdvHlz7969d+7cgV1BOAV2lZGRsWjRIkJI3759IyIiZsyYMXXq1NTUVMV8VuBYKGJRQeFAORUbG+vk5EQI6dGjB+p0RqPx1KlThJCAgACz2dyoUSM/Pz9RFCMjI11dXQkhHTp0SEtLw3ohpDDIyMiYOnVq586du3TpEhwc/PLLL/ft2zchIUHhW1TgWChiUUGRgMmJEESG4kg2oCwIAv6L3KgXL1787bffnjx5gmNwbyBVIe4MhnNOTs6jR49wh0okWoGjoIhFBYVDEj6GD2w1JOYYZmZmwhaIsVCm3hx8i5DWY7FY2A63FouFZZlWKtUUOBaKWFRQOCRNHWwW9sn70LL9yBCSBo3s3hDQn0QxohU4CopYVFA4zGYz5BiiipefzEJFDxlcAKAn4r/QhIRtug07R0YsRSYqcCAUsaigSJAQCKHIQ/mFSp9c+5NQokqgNGBSUNHwf587+Xtkc66w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data:image/png;base64,iVBORw0KGgoAAAANSUhEUgAAAbIAAADGCAIAAAA41ZIoAAAgAElEQVR4nOxdd3yN1/8/dyeyd4gRe9SKlBAiQ9Roa9Roq2rTliraWtnLqNptlWhC0NYMQZWSnVgJEUoogiIkQWTefc/vj8/3fn4nz72JNCKDfP7I68lzn3GeM96f/TmE1jPSaDTwV61W478ymQx+ValUcIb9FS/G83VFSqXylT4fvpcllUqFx3K5HBug0Wh0L34TSKFQVPThODcUCgXbb7VMarUa347DpFKp6nbqNhJLpK4bwCWlUgkwB9NFLpez00Uv/KlUKnae1eGMp5RiyymlSqUScbxmSaPRyOVyfAsew78KheLNXGPYDwqFAk+yI8L+xHbaqyN2MrOkVqsVCsWr5qONVD2qj7CoFwdpeQkIeSx7ZZ1PMmw8NA/aU4OwqFarQXDGDy8pKYEDmUzG9sabKSpCD8jlcjiA/lepVMAnWK2i1kitVrO8HI6BX+I1Uqn0zRyvekv1Cxb18lWqhRv8CdQQ9kpWSKwdKaAiAm2IBegan/G4zBB2WSlJpVJx5Mc3ilgbi169QS6XA2upHYhkRx+GBjk6wDTy0UZkrD9Uv2ARCaYLzBW5XK47t5DrsrfUQUN1iJUWy8rKarZVqACWlZV98MEHrq6uUqn00KFDLVu2PHToEGtYrCe9UVdUVlYGBwqForS0FHBQKpXC+TrsHERthGypVEoZ63kj1Qeqj7DIMT+zmKhXU0bcVKlUdSsloUrLyms1a+ssKSkBcPzss88IIV9//TUhpF27dsnJyfTV+3zqOaFKAV3Eul9waIBKS0trrVWs7ZslFhxpveHrjUTrJyzi2gZGShnhkUVMBAj2Fo5oWcuEnnFK6cOHD7Oysh48eFCDz2eNlVeuXJFIJIQQsVgcHx/PXgBUt66nOiEOssD8uXbtGuoWSLQWjS3Ay3FaohYPzjFKaUFBQe20pJGqSPULFlnDUFFR0a1bt3Jzc/VKjiUlJVlZWYSQ9evXw/qvJ8wWXSIgzXXu3PnatWs1+Hw0ql69epUQIhAI+vfvj64GtKnVk96oE0JRkVIqk8ksLS0HDRqk0Wjc3d2dnZ3hmtoRq3EUWEzMz8//4IMPoqOj4fy1a9fefffd/fv3N9oW6w8RymimumsJzsMMq3zYiouLqRYUXmaA4V1SqfTMmTOEkP79+8P5ixcvEkKmT5+OjYyMjOTz+dOmTWPdjnq/opYJ+tPc3JwQwuPxMjIywBi6c+fOp0+fUm1frV279vbt21Tbct1mQzdeuHAhICBg0KBBgwcPPnTo0MmTJymlT58+tbW1NTExIYRYWFhwfAggBzWsZYaNR0kK/sUDFH7Rjctx9MMTUDNFhXrBggUCgaBbt27W1tYREREPHz786KOPeDyep6cn1UqUyGxehYjNMnulUnn69Gk+n+/h4QHng4OD+Xz+unXr8EPWrVvH5/PDw8NrvCVAGL+F2j1qXXDATkiwxrKStUajQROtrnai24HIpOEhV65cgX/ZIKr6RoT9Nmg3CPzg69DFGrVajZ0il8tBaX348GFMTMy2bdvgGlZl+E/E3iWVSoVCoVgsfvr0aVlZ2datWwkhmzdvxpELDQ0lhHh5eVX0hNon1M5iYmJEIpFIJHJycqKUqtXqe/futWvXbvjw4dD+gwcPEkK2b98OyxKnKRoKYFUrFIq2bdsSQpydnSUSiUAgIIRQSqdNm0YIOXr06Lp16wgh+/fvB8AF0vVH1XNipSq9rmT8lqKiIrwLL5bJZBz0ZEH2yJEjhBBCyI4dO2Qy2dOnT42MjOCMronj1c0fbOHjx48JIRKJBIbewcHB1ta2sLAQHWUjR44khKxZs6YioKk2scZWfKxKpbp///7GjRtXr169bNmyW7duofIBF6D/igWEoqIiaL+uy4hFVbxeoVDExMR07dqVEHLp0qX6jIkUleiioiL4DBBkoF84/FOj0aALGPnMs2fPIiIimjdvTggxMjJio+eqMcPYV1BKZ82aBWoypXTAgAFisbiwsBAvnjBhAiGkadOmz54909VW6oqgJdByQsicOXPwp/nz51tbWwN+ffTRRzY2NnD+yJEjS5cu/fPPP0NCQoKCgnx9fYOCgh48eKBSqaKiovh8/tSpU9VqdU5OjlAoHDBggEqlyszMvHLlCqVUo9GMGTPm4sWL7Lg0OKsiq/XjMSfiCgGRXVGsFMOuTHgCnAEWwufzb9++Defbt28Po7N582bKrHY2iuBVfCN+0aRJkwghFy5ciI+PJ4Rs3LgRr6GUmpmZ8fn8r7/++lU0A4jtw4iICLFYTLTUvn17ykCb3p7h+K9YRUc3NA0+qmPHjoQQoVDI5/MfP35M67ftm6hUKja1jnVo4EUKhYKD7hign5aW5uXl5eDgQAhxcXHBCzhetqoTBkJrNJp//vlHLBY7OjpmZWUZGhqOHj2aMqKBs7Mzj8cjhPz111/s8qgP+X+mpqYikYgQcuPGDWDRKpXq3LlzhJCffvopNTWVEDJv3jxKaXFx8YoVK5o2bWpubu7t7T1w4ECRSCQUCnfv3k0p7dmzp62tLUwjkI4PHDhAGQZOmemFOW2vTh98dcQKL3AcHh5+6NAhOJmfnz98+PDffvtN93qcmYGBga1btyaEjBkzZuHChRcvXlSpVICJTk5OQqEQtZk1a9YYGBgQQsaNGwdnUAGnNd1vbEQtwsqhQ4dEItGkSZOGDh3apEkTdC1SSsvKysCN5u3tTSmVyWQ1C9OYPEYpVSgU169fl0gkpqamqampSqXSzc0N1BGq7Q3WZR8XFxccHAySU25u7pgxY/h8Pp/PJ4R4eno6ODiAUQg+Gf4Cw1ar1enp6aNHjyaETJ48mVJaUlJSn+cnodo1lpaWNmHCBHd3d09Pz6CgoI8++giswtnZ2VOmTDl69CjVzhj0KiBncHZ2NjMz+/nnn1+yNWwSC4yKq6srn8+3s7MjhMTGxqLe9OjRI4FAAEPi6+tLmeVRh7AI/RMREQHabs+ePbEx0DyJRNKtW7eRI0eKRKL8/Hz4CbMyqHZKQcfeunWLELJw4UL4ydzcvH379thF7FrSm8LR4CK6WUGjoKDA3Ny8devWsAgjIiJEItHVq1fxo6Cj0MiYlJRkaGjYunXrPn36gNQDqEoI8fb2VigUrVu3btGiBXRUZmYmXNO8efN///2Xltf7anz+sEMDbf73338B+8Ri8SeffII/UUpBfiSE2Nvb01cwiBww2rJlCyFkypQp8K+NjU2HDh3QmCaXy1NSUhYsWNCrVy9olUAgOHjwoEaj2blzJ4iWixYt6t27t1AobNGiBT72/v37EydO7NChg1AoBEuFWq2GoYmNjaX13sJDEE2Ar3bs2HHixInW1taEkKioKJhDpqamhJBWrVoFBQUh/FMtPubl5QFy3bt3Dx4FY1+96cVRw0GLJIQMHz6cMr35xx9/wDjx+fzBgwfT+tTRgwYNgjb7+PgAt0cb88iRI0HCHTt2LFwslUpbtWqFKgzyXkppVFSUWCz28fFRq9XR0dGEkICAAFpeAGHBkeqrndEgCJQP+BYcx969exNCQHfu0qVLmzZtwIfr7u7u7u7u5ubm6ek5cuRIWHXjx49v27bt8+fPKaVLliyxtrZ+8uTJxYsXP/vss/T0dErpnj17lixZgumArVq1AoHxhx9+0Gg0nJTKmiKWzXPCbxG+b968yV68atUqUGn5fH5WVlbNzmqOPiGVSt966y0DAwMw7Bw7dowQ4ufnB61dtmyZh4cHMHhCyNChQ7/88suMjAx4VP/+/W1sbEA89PPzI4QsX76cUrpt27ZBgwYRQszMzMaNGwceQoVCcfr0aYBRBJx6LS2CqJiVlWVqaurg4JCXl0cpnTBhQuvWrQsKCnCBXbhwISQkpFWrVkKhsF27dmvXrr179y6lVKlU/vrrrygb05fwt+DtcABqeE5ODkyR8PBwlnMuWbIE8IXP5zdv3rxuwxWR1Gp1SUmJtbU1n88XiUSg/FLmo7Zt2yYQCCQSycmTJ9HOsHz58mXLlsXExPz+++9JSUmzZ8+OiIiglB4+fJgQ4uDg4O3tDVPz7bffZjsBcAQmMZiBcNLXHybxX6msrAy+6/DhwwKBYP/+/devXzcxMdmyZcvTp09nzpw5ceJELy8vb29vd3f3YcOGPXv27O7du4SQmTNngvdPIBBERkbC01j9BruLUjp//nxY8N7e3hy/Ys1OJFz8HEa1ZMkSiUTi4eFBtSIhyMVTpkzh8XjAHQFoXgXBG/fv308I+fjjjymlhYWFX3zxBSHkn3/+gQtgsRNCDA0Njxw5ghyFUrp3716xWAx287KyMjc3t2bNmj169OjHH38khPB4PC8vL5yK0J+TJ08WCATbt2/X7Yp6SIRSqtFo1q5dKxaLP//8c0qpUqm0tLQEwQRAk+UwmzdvBtMpIQSYzIQJE4RC4fbt21/eQMPGb8NBfn6+RCIxNzfnXOPl5YWyFY/He/jwIfzKqTRR+7R9+3boH1dXV8qsMRCfQa3r06cPa0qjWtxk7Thw44YNG4KDg318fHJzc99//30YFFaqYu3CcMDqa6/6Y2uQ2FWHnQY6yoQJE8RiMaX04cOHycnJ69at8/PzO3LkSHx8/L1796RSaUhIiFAoBJuPv79/y5YtqU5UGYaOwStYbQOd+K+ix9AKzBp81Wo12IUSExM5gioY4EBg7NOnD+v8fXlidTi0JP72229KpTI/Px/VFKTo6OjFixf379+fEGJlZTVjxow7d+5Q7er7+++/KaWJiYlCoRBmZkFBQVRUVLt27UAwnDt37v379zUaDfAtMzOz58+fcyKi6if9T4nu3LmzQCC4ePEipXTbtm2gvLBBOZTSiIiIoUOHisViPp/fv3//1atXw6/NmjUjhJSUlHCElOpNMnzpsWPHwsPDv/zyS4FAMH/+fDZG9/nz57a2toQQcGuIRKJff/21lgFRV1GFfx0dHWG9gc9EzVRIUygU4IIMDQ2t9lxH80XDQr0XElpm0GKo0WjQpLVy5UqFQvHJJ58AP+bz+aAruLi4yGQyDw8PPp8PGrSlpeWwYcOodqroLj+MerGwsICHh4aGsp35KjoW/YTXr19fs2YNGOaGDh0KmMhG+8J3wcRG2a0GCRmDRqOBd8XExFBKAwICAKapvvJ90dHRY8aMsbOz69q1q1KphLaB+WLs2LEmJianTp1i+/nixYuTJ0+2trY2MzNTKpVRUVGEkCVLlgAmsnmxyCdY+YDT2tqf6oRSKpVKQaGApe7g4ODl5aXR0tWrV2fOnAlD9d57723cuDE7OxsbvWbNGkNDw+7du7PhEXq/sCqEUxasP9D7FhYWT548oYzhLCYmhhAyZMgQQkhYWFjLli0nTJiAD6k1/RFexKpg0dHRPB5PJBLZ2NiALR8aDOqwoaEhIcTR0TEnJ4dWN5xVJpNx3Dj1XyV5IeG4czKa1q9fLxAIhEIhpyYI/Pv48WNYmePGjSOEjBkzZuDAgXw+39ra+syZM1RfXQbKoN7ixYthgvXp04dqjT81LsWwURx5eXlLliyBl1pbW4NnnJXuHz58iJgImDV79myO+fhliA2Sf/bs2bvvvksIad269dSpU01NTb28vEBfYbuLE3oNvMfMzMzIyKhfv34uLi7gh/joo49YRw3eDmmpXbt2tbCwAIiHz6koxKciBNTUbh3V/znjgQkvWbIEBGAHBwewAmg0mq1bt7777rvffffd3bt3ORGeCoWiX79+hBBfX1/suBqZVSqVKiMjY+3atcePH+fkbMjl8uDg4ObNm//5559CofDEiROff/65ra0tXlALMMGa0tnzYATk8XjTpk2j2kp/Go2mqKho5MiRkyZNSktLw9DLarRT95Z6HhZbddJoy7ViyLFcLj9w4AAhpHfv3lRblBDXRmlpKS7y9PR0UPQ6deo0ZcqUYcOG/fHHH7S8VAIHai1RSu/cuQPSAI/Hi42NZRO6XsWnwbFUKr1y5crWrVsh7JSWNxDv37/f2Nh4+PDhYrF43rx57dq1a968ec02hg17yM7OHjVqFMB0//79L1y4QPXxEmRa8G9paWlGRsbSpUvHjh07e/bso0ePfvDBB7NmzdIwFfVRSQKD6bZt2/766y+4nXXYIuayghTypzrUhwhkAkVFRQHqe3t7t2vXjsfjeXt7czLY2cwBhIPJkye7ubllZWXBv9g1L4NNaGKTyWQghHIma0xMzNatW48ePSoUCjdu3Hj9+vVvvvmGli/5+aqJw0VVKtWNGzfA1onKCCtBl5WVYYqe3o/6T4TpzzUoStQHwnkFnTNjxgwej3fs2DHKBISpy+ecwcIDgo4Few6cQQmUjWHCNf/ee++JxWKJRAIBjDXucmEXdllZGRtdRPVtthEQEMDj8TZt2kQI2bVr1+rVq2tcj8auA3lNKpU+e/YsPj4eFh34/dE1z/kKNsWIcxmaLNgX6Zp6dJODcbHrTYHVMFSbWtH/h26yH3Dr1i3oAtadxPGlQLdyhGF0PFVPGWHbwJGqECKpVlZdunQpISQ4OJiWdzLWjimXrcICxwsXLgTpw93dvSJ3vG4Q8n8l3UC2+my6riKp1WoUGcrKyubMmUMI8fDwIIR4eXnpxuqrmOw0znzDi2G96eIj/ksp3bt3L7AxGxubkpKSVxHpySnETfUl7+O8Xbx4sb+//8mTJ8VicVRU1K1bt4YOHYoRPC9PYP3HHuOYm6RSKctCNBoNnOG4fcBKrrv3AwuR7CeD4MUCokajAWbG5mLjSEmlUnbXDeCCtWwpIgqFAj8MDqAFgHf4eboZ+3gl3IViy0uuUrW2fA7VJwqx6yEkJASCGDiB3LUge7PfCC8tKCho3rw5OBD37NmDP8GCx7vYMJpqjDQOEKx56J/XRo8GmwOl9MCBA+3bt2/RosW6devAmMWZopQpasB6eClTB4FqsZJzAeuKffLkCea9QTQMVv2qEcK3U53EViSMLdNoq6yHhYWBbxdroNVge7AltAKvVFFRke4Kwn5me4+W5z2seg6kV1TE6zH2gFXS09LShgwZAmUQauijq0P/C9BRKBTQaOTAGqacJ0CkLtPm7KyEP0EnVm9Elfr2cuEYiYCb7du3jxCybNkyWh7Qa4F0XwT6DiGkadOmT58+1dUpOBBf7abCWOh1JjRc0kU3dvLACkGVDXVkXMxwng2FYcN9gFAO4syuqVOnAjK2a9euNhkMx4mkZvbk8PX1BTWoxp2H2Ansk3VL9tLyBX3ZJanWyafidJpetxVrWMNcD5ZnALyePn26bdu29vb2uhvbqSvYzuQV0f/XW8R2oGIIH8xBHM6C5ygCbNxZ9T4D70WLLPYyvgL6aMOGDSKRKCgoCCOhaC1GMrNsA6M9hELhzJkz4QK22ZwoBI5dsuq0e/fu9957Dyy5DS63r3JilVzWxsf2Eg4uLhJOD1MmqJOdLZSRaDjvvXz5MiEErB+HDh2qWc7Kiop4Uq/xnVX2g4KCeDzeihUrOL6OmmoS2xWcYAa9vY3dq1uwjg26hOmtLr/zJfvqimp8wHF6ejrkQUA4JLahlgERqH6Voa2cWAhWq9WBgYE8Hi8oKAgvqLXu4+Aa5PkAoUm02lFKHMLpe+TIESMjIzc3N8gvAuGobnWN14PatGlDCJFIJEOHDqXli5VQRn2pne1WNBpNcHAwIeT9999/PVQBIJRaEFvZBZKRkWFjY2Nubp6ZmVkfbOUNAxb1ivfLli0DWNTLk2unPeBu69ChA/ig33333aKiIhYKqweLHEOtWq3esWMHIaRz586PHj2iWlUamfnLfc2bS8DYIN8cInXOnz+Pv9YJKmk0mqCgIELI+PHja9nP8OpI1zPBxvxu3bqVz+e//fbbaWlp9WSrr4YBixw5EY79/f3rChYpkxYJCfawqDAY7eUbw+JpeHi4oaGhmZkZlk1FcVUmk702Lpc6IeBAhoaGYrGYx+NB8TrWFkRrnfEEBATw+fzp06fT1yJWnzLcnTI6VmlpqUKhOHv2rKmpaY8ePVDNqg/p/A0DFtFOhNxGLpfPmTOnrmARFAGwE7u7uwMscipEvUyT2CccOHDAwsKiS5cuz549o0z8Y6OQ+PKE2jFsvAMif1paGhtfxcYY106r/P39BQIBlKGtDxhRI8TaSdVqNYDgtm3bLC0tu3fvjtk1RUVF9WFiN8JiNQlWVGJiIloVz5w5o1KpiouL2Wbohq1VhdAovmvXLjMzM7B50fKhy6wn5yW/5Y0ldDjcuHEDUu7EYjHgEYb11b5rC2DRz8+PNrR6HxURq+Rhf6alpfF4vF69ej19+hTdNXXXxnLUMGCxHirRwN+glAghpFevXqz3Q6PdkqXaTVJrayz27NkzPz8fgqgopRzYfc380bVPKHrPnTsXHC/dunUDMGL3e6pNAiWa9SU2dOIYJdRq9Z9//ung4NCyZUuIUNYtHlG31DBgsb65XMAgFRkZCZhoZGR05MgRyqA2HFSb+ymVyt27dxsaGrq4uEDNNLaAEC2fd9RI1SY2Dvn27dtQy4PH40H1IyS9ITWvjiDEAtK36GthLUHbIsBfZGSkoaFhhw4dHj16xFZKrT8Wg4YBi0AcmRESSOtKWoQNiCFWEer3oEqLo8tG8/8nAsDt06dPbm4u1aIw1EqAb8eMgkZwfBnixMN//PHHUDOFraJKazF7CigwMJAQghP7tRlfYOrJycl2dnZdunRh84bZJVMfwLFhwCJGd7Nh5PPnz3/VcYtqphwDvh1GF4LJARahMET1CKO3UHJJTk4mhHTo0OHatWuUycJ8bZZHvSJkYyqV6s6dO1DXi8/nx8TEYEA+ZIDUAtOFyQABOoGBgQ0RFitiHvAtFy9etLCwcHJyKi0trQ/KckXUMGCRQ9DFGM5dC9IiOsgwiBqLmC5atKjauasc46NcLj979iwhpF+/fiAnctLaGqlmiZOmplarv/zySxjWtm3bwkmMIa01My5HWmxAhFGHUO4BjhHW9+7da2BgMHXq1OfPn7OF6OshNQxY5CSowwQNDg6uBVhkk8wwPf7777+HxWNnZ/fkyZNqa7LoCYUvSk5OtrCwsLW1vX//PlzQ6FF5paTLzG7evCmRSEAP2LJlC5zEGha1Q4GBgXw+/9Vt5PKqCRkJaxBPT083NDTs27cvQmc9idzWSw0DFvVS7Xii2aIDcJybmysSiSCLNiQk5CWfj7p5dna2ra2ts7MzJFrI5XIOJtYHm8trSegcg/X86aefAs976623iouLa1mHhaxWsVi8atUqWutVqV+SdOsSQHxiTEyMnZ1dr169EDHr+WRuSLCI1Sug9uLs2bNfNSzqDQyCrXUNDQ2trKzy8vJwO45qCBRodb569aqJiUn37t2hjhbW+8T0vtqxbb2ZhIMLfCgtLQ33DFi3bl1paWltulxUKhXELa5YsYI2NJeabt0jSmlqaqq5uflbb7319OlTjDOr59QwYJGzixvQt99+WzuwyNYayc7OdnBwAFGxpiLL0tPTzc3NmzZtChuosrXwdINgG6kGCW27nIpQEyZMAIGxR48ebDms2mkVbLscHBzcgAARCfk3ND4pKcnBwcHNzQ2MiWwoaH2e0g0DFpEwPEWpVI4dO/ZVwyJHjigrK4PdlAghjo6OWK+h2oE4arX68uXLdnZ2PXv2hK0ggMdyHlVPYlxfP9IwNedZkfDGjRu4WfPixYshtq6WA3TQE92ACLsI0rH+/PPPli1btm/fHk6+/F4dtUYNCRZZ5qlUKgcNGlRrtkU4gA38hEKhQCA4duwYetNYt8x/IohX6NatG2xtyD6NvkZVZuszcSYV1fK5b7/9FiuA3Lp1q3YaAw0IDQ3l8XihoaFwssHNAWDtV69e7dixY8eOHdka8hDqxEl6qYfUkGCRgz6enp6oyXIiqGuK0NOiVCqfP3/etm1bWCpz5swBfshuWlTJq1mtAeZHWVnZv//+a2BgMHz4cKgVBg+sncAFNhwPztTzgIlaJo1Gk5eXZ2VlBdaS/v37U50MNqoVf2pQ1YVHQb3FoKAgLGSNCdqsba5uldCysjLEa7ZPAASPHz8ukUi6du2KdXEaFjVIWIQDgMXAwEDKDMwrYkFqtTo1NRVKCZibm2MAjW7zKnkCHMBsfvDgQatWrfr16weYyKrqtUb13BtY5wR7OhsaGgqFwg0bNlBKceMjNuC0Zi2AKpUKNinavHkz56e//vorODh42rRpBw8erFuzI74dPctsgO2pU6dEIlHHjh2fPn1KG1o4OlDDhkU+nx8QEMC5pmaRUaPRyOXy58+fN23aFFQqX19fOI++tioOPMbcFBYWtm/f3snJCXwsSGxp+FdKrNyKSk1j0DgS2BwLCgp69+4NLmkHBwdQpTkiUo1bymQyGUiLUVFRMJlBZtRoNH5+fhKJhBAyYsQINpW4Tojd1IXd1+TSpUsWFhYDBgzAKxsi923wsOjv748X1HhKP24j5+bmBvX4rK2tCwsL2VS8qgAx27B79+61aNHCxcUlPz+fMpE9Nb7NWyXE9mRjWqEuQYcolUq2cNynn34K/cYG372KrgsJCREIBCAtslPLz88PMHrgwIE1/tJqEOukgsCy/fv3QwkirA1KG2HxVVNFSjRna6SanalKpfLEiROgTJmbm6enp7MzVXeTs4oIuGtxcXHPnj0HDBgAmFhQUMBeU2vGdU35nTRoXRuq6iHBjneU0smTJ4OWIJFI9u3bRxlVusZdB/DAr7/+GrNc0KQIYd4mJiaEEE9PzzrZ+IlDsNDKysqgJXv27DE3N0fmgSHGddvI6lGDh8Xly5drmHJetEanqVwuLyoqgrkIoWT4cKlUylZsrjyAAw3no0eP7tGjh1QqRRmNddrQWqwCzb6lzhdYfSO2lPSjR4+aNm0Kvpd+/fqxsaU13m/gWpkyZQohBGw1LLuKioqCrEQ3N7eafW81qKysjC0WlZiYKBAIbGxsQE5kNw1tcJ502tBhkcfjrV+/npYX1OAFDM8AACAASURBVGt2sn7yySdQnXTkyJHsHNVoiVZBTQBD5KhRo7y8vPLz83U3g+cUB6rB9usltCoqFIrr169fvXqVNgqMFdOePXugsg6gFVsj/VWs+S+//FIikWC9RSCNRpOQkABya79+/WidujLYJaZUKi9cuNCsWTMnJyeob0KZInt1076XpoYNi0KhEEwwnP1ta+qNa9asgcVgaGgI4dZwHl/H7pNbCT179szd3X3kyJHsRGElXDxTa6z16tWrfn5+/fv3J4R069YNbEONxJJCocDImPfffx+NjAcPHqTaQefsOv+SBM/09/cXi8VBQUHAqMCUqdFokpKSzM3NBQKBt7d3fRDBoGGpqakikQiQGgg0J422UF6dte8lqMHAIseiRymdO3duTdVbRDWc1WFPnToFzBnt31U0HrM7nEml0qKiou7duw8ZMgRicSDfudp2aFao5HBjXS8QWyAS6NmzZ2FhYcbGxgKBAEquQtRRdnZ2QzSNvyJi40zRzbJjxw7Ie7G3t4ehBJLL5exA4AChZ6bqBO8CJXrjxo2Ay/jYrKysTp06GRgYtGrVitaW6YPjVmLBTiaTxcTEWFhYtG7dmq0p+xpQg4FFQAHWxbFo0aIazHJh9VkIzrC2tgZRcdasWaxxvfKYDDbrU6PRZGdnm5qaurq6wt4DuI1q9RqJH8hOVngjx6HMqsmU0uvXrwcEBPTp06dJkyaA9YCJpqamnp6e06dPx+IUjUTL++6QW2RmZqKVGQJQIAmVc+9LhogpFIpZs2YZGBj8+eefbGNkMtnt27fFYjHkWdWOFIYOE92pVVZW9vvvvxNCbG1tc3NzG66+rJcaBiyiqoJ/S0tL33vvvZqCRdRT8GDQoEGwADp37pyXlweXqVSqyqcjYBOG2uTm5jo5OTk5Od25cwcuwAiv6u0IWJH/EU9iaCQ8vLCwMDg4uEWLFiASgrAjFArNzMyGDRs2d+7clJQU3dDcRgJCiRvFfwi0hlCt77//Hq8EfKwRL1ZpaamHhweEc2s0GtaTK5PJ7OzsoAG3b9+uheRiVg5gi06q1ert27ebmpqamZlBHTz6es2fhgGLemnSpEk1KC2yWsCGDRvAzSKRSPbv30+1uyBV8VGoPnfr1s3R0RH3NqtBLZWVFnU15fz8/JUrV3bv3h2WkEAggHg3Qoi3t/eePXugo9gl16hBc4i1UbDzCuIfhEKhiYnJuXPn0PiIVyLnrrZOMH78eKFQCJumAeHgDhgwQCwWi0Si48eP15oSzf4Lc+bAgQNGRkZOTk5Yj7KBBuJURA0MFtnYeh8fnxqERXzy/v37wcdCCAkPD6eMBvHCFD2cQ3fv3nVycurVqxfEc6DvEtcMG9xQddJoNCAPoiDDrj2ZTHbw4MF33nnHwMAA/QOGhobNmze3trZeuHAhm5bDSZN4zZSglyTdGYViflFRkbW1NSHEzMzMxsbm7t27VOsre/n4MJgS48aNk0gkf/75JxqO8FcAZULI6tWrawEWWa9gaWkpHJw8edLKyqpnz55Q3wSb8TpNoYYBi6ihaLSl3KRS6ZgxY2pWiaaUXrhwQSwWg90NS5jQ/2gNzMrKMjU17dKlC3sjyJscg+DLEDsdb9y4MW/ePCsrK0RDHo/H4/HGjh0LEch4PdoQdWXMRkLiDDcr+qlUqmvXrjVv3hxkRhcXFxSUkNO8jOuPUjpw4EBCyN69e7ElcrkcEq7ee+89GN+vv/66uh/3n9vDZoXGx8fb2Ng4OTkVFhYCh0Zp8XWKfm0YsMiR1+CgxustFhQUtGrVCqadra3tzZs3cfMWytSFrUTKk8vl165da9euXd++ffPz89miZGzjXwaMWKeTVCrds2fPO++8A64hsHkRQqysrBYtWnTt2jW0M3Kcibo2ytdpTr88sbCoYepjYy8dPHgQ9AmBQMA6rLA0WfXeq1arFQqFl5cXISQ1NRV9Ptieb775BjbMGDJkSG1KZ2BiSklJcXR0NDIyKi4uZl2Lr1/5pYYBi7S8twFWe1BQUM3CopOTk0Ag4PP5zs7OEKyPWmoVd+C7fPmyiYnJoEGD2Bpz2HLO6qpea6EleXl5/v7+tra2ILMgJo4dOzYuLg6CENkYHd1/sT2cMuCNRJmMI/gXk3/Z8yNHjkTZ/McffwRkRDOL5iU2G3B1dZVIJAkJCbR8Oo1UKl21ahW8sU2bNrW2iQIcREdHW1paWlhYZGRkoICs0W7b8prVBm0YsKir1Gg0msDAQIFAsG3bNrVO6fnKn8MOKhxAaCGUJ7GyssrIyKj8Obq5hgqFori42MDAoG/fvlB2DCrNvVC5YNcPZ27JZDJ2Lxf4qaCgICAgoHnz5uBFAUxs06ZNQEAAJKtw3JeNVIMExj4QjoqKirp27QogZWpqmpmZSctzl+rBolKpnDt3LiEkOTmZ5aMwpg8fPgT+ByUga5A4znSOQvPo0SMjIyMHB4f79++/Cd65hgGLQBotwez09/cnhGzatAndxFXhVyBp4m5ZVGvJRpkLchgqRxbdUMFHjx6ZmJi8++674GP5r3nyYC1lH46OHXSR3759+9NPP7W3t0frISHE3d0duTfH+P0mTN+6IqVSCQMEETMikcjQ0PDevXvw60vKTQsXLiSEJCUl6T5HpVKBwcTCwoLNQXxJ4rjdOTaWwsLCNm3adO/ePTc3t4FmrfxXahiwqNFu4cJOlJCQEBMTkx07dvynR+G4gkas0WimT58ODgpCyNq1azG3oRJujxZGPBgyZMiiRYtwprIWwEpmEke5ptoVBRCJkzU3Nxd2f4WCBZCgMmnSJE41XJlMxsYhN+rFr4KwEByMXU5OjkgkAtf/F198oWY2Vq02OIIalJCQgIwN2B7826FDB7Agc4p1viSxIYp4rFQqc3JyevToYWNjk56e/ubMqIYBi7qk0WgCAgIAyEpLSyF87D9VW4Jgl1mzZqGnAmqUsSlfld8OB0+ePOnQocOsWbNwGyyO3b2S5cHGHiJ6slMzPz//888/ByhES9aUKVNu3bqFZh1OmA4gdaML5VUQZg1haVhKaWRkJCEEEmCGDh2KWkj1wvUppSEhIXw+Pz4+nhMfDpN86NChfD6fz+dfuHChZr5KS2AcAAgGZH/+/Lmrq6uTk9Pt27dr9l31nBoeLGLE7PLly3k83vbt2zm/vvAJJSUlYMVbvHgxYs1nn30Gv6KMVsmjkHsXFBS89dZbc+fOBYRiCy5UPTIR6oxRShUKBXp1FArFunXrQGUWiUTGxsZGRkbTp0/HhBn6ooXXGHzzioj1pwEHgixmoVDI4/FmzZpFqysqwl1BQUGEkPj4eDjJMYnMnz9fLBbzeDzYR6Fmic1UefLkSa9evYyNjcGe+EZlQzUMWGQ9Dzg/fvjhBx6PFx0dzV75QjkfhDK5XL5y5UrExLlz52KMBetcq+Q5CoXixo0bnTp1Gj58OJzhRALqHuhSRZl8v/zyS/v27bF55ubmEyZMePjwIUaxscANuYZoXQVTQ6O0+OoIK9Sycv3UqVPR4JuSklI9wy4MK6hBLCyyzr3vv/8e4iXmzJlTM9+jfQsL5Xl5eT179jQ1Nb148SJlQnDeEIN1w4BFlhACVqxYQQj566+/qvGQn3/+GUFn6tSpukEqlXtLoAF9+/YdNWoUnAE5kcNIq+Ifh1swjTozM3Pw4MGwuuDvnDlzCgoKdLMP9QIfrljaaFt8BcQOARo9kB3Onj0bzB0GBgZs3Nh/JVZa1K1ek5KSAvPW29u7ut/BJcxMhcWVnZ3dvn37du3asaoJrIg630OmdqhhwKLuCkdPdGJiIq1y+Xi47LvvvpNIJODRmz59OnsvimOVP6e0tHTp0qUzZswAGZPzdtZS/sLSEnhcUFAQFhaGjmaRSDRp0qSUlBSsXsFpGCvVouKPKQc7duwYPXp05V/RSP+VMEyK/YvjrlKpFixYAMMnEAhWr15dvbeEhoby+fy4uDj2FagfaDQa4JdOTk418U3/TygcvP3220ZGRhC6S8urO28Ir62PsMiiG5t0xfp2weXC4/ESEhL0ZmWiCRLDaOBRkZGR4L4Qi8XTpk2jVRtpDuB269Zt/PjxoFnA36psm1fR9FIoFAkJCc7OzoQQiUQiEAgcHR1/+eUXtgeQSyMCsqmyGLdEtTZNCwsLR0dHWn7R0vKOIFTNOFItG13EOigpY+d6Q5SpKhJ2fnZ2dqdOndCJt337dhWzqyKniL+uRwWOIU8BpEWOMw0Gy8LCgs/nC4VC2HGUU0SuEuEAR1NXFAAqKChwcnKysrK6cuXKmyAVVkT1CxbZEeJk7wKxaBIaGsrj8ZKSkmj5SBeNvuIlsIznz58PnNbQ0HDixImICBUR/spGZX/66adLliyB5sF0R0W4Kt/IaV5eXt7o0aNxIfH5/AULFqAyDhE/bHIVyx4weo5T+vTgwYOEkK+//hqly9jYWAwPBjGzoKDg3LlzZWVlT548KSwsZH/CnszJyVmxYgVUBLhx48bdu3cRH98Eu3vVCU0uMpksPz8fkpqNjIwIIb6+vhDYD4OIFXcwCBcfgsesEq0rlqrVand3dwizTUlJoeXrp7zQrMz69DjB5zKZrEePHm3atDl8+PAbzvbqFyzS8vOAMojAKqQwZj4+PpAMQBmGiXOCwzyVSuXkyZMxZnvatGlVCcTh/KpQKCZPnmxra8sBBU40dUUfxT4WnrBr1y5YPBD45unp+c8//2AC2dy5c11dXfFd8+bNg4o+tLzcwQnEpZROnDhRKBReunSJUvrLL7+YmJjAh3/66adw/aBBg8zNzXk8nrm5ua2t7Zo1a/Suz19//ZXH423btu358+ctWrQYP348jAiq6pV03ZtGGCalVCrv3btnYWGBYVWffPIJJ70KqCKurAuLLEipVKqwsDAwAf3666/s0+iL7D9skj7OSQjMkEqlvXr1srW1RVfPm0z1DhaBAAtwGiUnJ2/YsIGTHxoaGgrJAFRnwrGjDjrmp59+CtAjEonCwsJYKKkEzjgBgNOmTRs4cCBoLmyYYVWiMTiCWF5eHlR1NDMzA6Rev34922ZK6ccff0wIAbH0+vXrhJCgoCCVSnXjxo3p06cPGTJk/vz5QUFB/v7+vr6+q1atgsbcv3+fEDJ48GCZTFZaWurg4NCrV6/4+Php06ZZWFhIpdLTp0+DoykqKgrS1yD9FnU0jUaDsNutW7c2bdpMnjzZ3t7+zJkzjUE/eolTMUEul58/f75jx44g/hsZGa1cuZJzcSWkC4tIMHmSkpIgHgg2TeUUtqjkycjPkPXiQvjggw8Is03NG5LNUhHVL1jEzDzK5C/v3LkTuO6ZM2fYiFNfX190ueBUY+2PsIYLCgr69u0L0GNoaDhhwgSwvrGFEion2Bd42rRpVlZWsL8zNENTPk2q8unOGh8PHjxoY2ODvuaPPvooLS0NH4JNOnbsmEgkOnLkiFwu/+KLLwghV65ckclkZ8+e7dKlCyHExcWladOmPXv2tLCwaNeuHdwFDvqoqChK6d69e6GL1Gr19OnTCSGU0qFDhwqFwjNnzlBKJ0+e3KRJk+fPn+vaPeEbv/76a+i6U6dOYQ9zAsgbiZb3s8HBtWvXLC0tYYgFAsGOHTsq2vCEw5srgUX4NycnBxj8sGHDKGPqfeGgaDSakpISFCzQ+zx58mQjIyNIGKvZTbsaKNUvWATLCDAxWKgjR44EfcHMzIyTxBIcHCwSicBhx3kC/nvnzh0oMwObYIAfAznkC1kiWnM2b95sZmZ26dIlfLhUKmUNmpVPJvz1yZMnn332GdHWQxSLxWvXrqU6edAQRJafn08Ief/99+/evUsIGTt2LDb70qVLp0+fxpawmzrY29ubm5tTSpVKpZ+fX58+fUD0dnFxGTRo0JMnTwwMDLp27UopffjwoVAohKUFnhxYJ6BVwcO/+OILgUDg6emJraINf7vLGicUtKl2zgA4FhQUdO/eHUqQEUJGjRqVm5ura/7j2BkrgUWNtgAiPNPMzAzOV3GHKRY9MQEBdn88cuQIK1LQqnkRX1eqX7BIy2+6RikdOXIkZOPPnDmTalEP5pyfn59AIDh69ChcyXGrqVSquLg4IyMjMKt16tQpNjYWfkJBUi6XV8V18NNPPxkbG6NAp1Ao2H1QQeOoHCPgypSUlF69ehHtjsNOTk5paWkcKyoLr3K5vF27dpaWlt9++y0hJDs7G1q7YMEC+CiQRGBzhVGjRikUiqSkJAMDgylTpkA3tmrVavDgwZTS5ORkkUh06tSp2NhYQshPP/0kk8n++OMPHo/322+/UUr37dvXpk0bPp/v5uYWFxcH/XPixAnIabO0tCwsLKwoDqmRkEHi3KBaQ1BxcfGcOXMgL4UQ8s477xQVFVUehaoXFjlIinsNXbt2jVYt05Rq/SpUC3kymQy0ENiTGplitfvhtaH6BYsQTMNa9KVS6UcffUQIiYiIoOXdC7Df0N69e3Vz9ZRK5bRp04i27ta4ceP++ecfqlPDFV9aSZM+/vhjS0tLqNnFMTX+J29seHg4xiRaWFiAkAjEMYyyQvFXX30Ft/Tp0wd9R3fu3Nm2bdvGjRvj4+N//PHHqKiotWvXgpLr5+cHsxw+qmXLllZWVunp6W+//XaLFi0opfHx8WKx2NfXd/v27W3btjUxMZHL5ZmZmQKBYNSoUQEBASKRCLa1++eff+zs7Lp06XLo0CGhULh48WLK5L01KtGVkG5O+rZt21BladmyZWlpaSVx0RXBIk4ASqmPjw+ELmzevBnCFWBuV0WEx+2nx44dC/YWTm2Rxpz6+gWLrAJCtXMCKmZDwD06l5VKJcDijz/+yCaNKpXKy5cve3h4YLzLuHHjOJtOVEQcT7dKpVq7dm2zZs0gDALCLECRZFvIqtLsV2iYuofffPMN+iXbtGkDLo7K2wP3JiQkgJTx22+/vTCJsKSk5LvvviOEoGw7ceJE2AHVxsbm+PHjKpXqwYMHzs7OfD4fHrtmzRqlUvn555+LRKK7d+8+f/6cEPLzzz9rNJopU6aYmJiAf6lDhw79+/dHh/sbkupQsxQTE9O6dWsAR3t7e6jpibuhUcYaExwcTAhJTU1lgyVYTFQqlQkJCTC9J0yYwL6Fg2hsSh9bw0KtVs+cOZMQ8l8LUL0hVL9gkZb3mVBKQZDx8vJi0Qf+AlNNSUlBD4BcLt+9e7elpSWwZWtr63PnzlXxvbiDM8YVbtu2rVmzZqB6VxSMgmiIrj34F2PIr1y50rdvX6x/M3r0aIDXyl09MPulUinYAUxMTCqPhsFOu3PnzqZNm1avXl1QUKBhIrHxdpAs1q9fz+Px7O3tc3JycnNzjY2NJ0+erFAoQkNDu3TpAi1MTEyMiYmBT7ty5cqJEyegSWzVn8o6tJHKV9yhlObl5UFIo7GxMSHkq6++ovrKygUEBIjFYuhwtvY1KlKU0pycHIhhsLGxAfMLx/KuYvYvxVokSKBLgQbWaAzRpfoFi2xKL0BMWFiYQCDYuXMnXoDIuGvXLqFQCMqjXC7PyMho27YtWtw6duwIlZdgclS+PTynSElxcfGOHTuEQiHIiXgBQKfe4B52RsJlSqXy77//Njc3hybZ2NhAe1AUrVzf0WirBBFCII2s8unLPq2goIAyYYxqbRHAM2fOvPfee2vWrIHYpsDAQKqN9oiIiCgtLW3evDmWfeZUEmLzNIAaYbEqpFQqMXBHpVI9fvwYtmoB+/Lw4cPBOMgqy5DVmpSUxPFQc5JYevToAQ+B3QeRWOkSeDwyRZhCUO9n/vz5tDH4tAKqX7AIpNYWPVQoFB07duTxeE+ePOFUQFCr1Tdv3uzRowelVKVSRUREmJmZGRsbgzFx0aJFuOd9FQce52VZWVl4eLidnR2gGAZ5sQ4HTm1HtXY/TBY1Vq1aBe5CkUhkamqakZGByPXCqKCioqLAwMBTp06JxeJOnTqVlJS8kKUDCOr1HuLrUlJS+Hy+QCAwMTFZtmwZtBacMB9++CHsK21kZJSTk4O9AexEtwRGoxJdFWKDW9lB/+WXX8CRSAgxNzePj49n6y35+fnxeDyMmmLZMGWkwlmzZsE2G0ePHmWnB1wA97L7ssFzVq9ezefzMcqVlmeojQRU72CRVaKTk5MFAoGrqyucwcUJAJSamkoIiY2NhWxiSBexsrKKi4vD6mGU2Z+ocmRBt/L+/fvNzc0BE0GdhPNsyCRHW2Gr0cFUi4uLI1pycnKCaEc24g9K51bUmP3794NtlBASGRlJXySa4a+csi4scMNBfHz82bNn7969y0qCa9euXb58+YEDB1JTU3///Xf2Q1hiV1HjWqoisdulYgiURqNJS0sD5QYG2tvbu6CgAGY4lAGFaEQcQU4Ws0ajOX78ODgVFyxYANdwhgwnAy6cqKgoiUSyadMmqo18aBxHvVS/YBF90DD8O3bsaN++/fnz59n4A9RkL1y4ANwSLXcDBgzgKBRsxdCqvPenn34ihFy5coUyE5ojgnFytDloq1KpZsyYgZGJCxcuxEoknESXygWutLS0zZs3g7OIVkHm1ZsOQRmbKf6kYdIiUQDBsAwWu7HaLqxDdg/MFxoBGgmItYmzfBpo5syZMHt5PJ6VlVVUVFRhYeHKlSt5PB4nQpuNbAX7hlQqNTU1JYS4uLjANThR2VegSeerr74Si8VfffVVo+L8QqpfsIiEO2bgcmUzMe7duzd79mxM5iOE2Nrabty4kTKpqXhxVXYCgrn7+++/29nZASayzkFa3q1MtfMSEASvKSkp+ffff3v06AGKvFAo3Lx5M/zEVi2lVYjsUZffeKAqe4NwatMisSyBDcPGjsK1xH4gZ8cb9tWNmWFVJ5Yrc9KiY2Njc3Nz1Wr13r17XV1dga/z+fz333//3Xff5fP5Z8+ehStZOZGj9o4fPx7ivW7cuMGeB38LK2kGBgYSQlasWAFn2EInjaRL9Q4W2cWJAIdru6ysbO3atdbW1gCIQqHQ0NBw0aJFerf7QRsla3WuiMLDw/v27QvTixOdV4nvFWdeSUlJVlYWcG/Q5cGTqGuGY5XxioiVQOHKF4pmrE+c4wgCWU/Xlc+5gGoFQ5Ql0b/PeQub69JIlRP2Hvbw7du3p06dKhAIMEFLoVCEh4ejtxDY6syZM7GHOQEPGm1VCFBuIM4G5gxns1+YyREREUKhECN/2QnZyOH0Up3BYkWhp2w9CFo+2ComJqZdu3Ywb0BIJIQcO3ZMU744aOUEMXeIEYAIW7dulUgkUOib3cOo8vhEFmIuXrwICSGEEAcHh/Pnz9NGk/YbT+zQw8Q+fvy4SCSC2Zubm4tsSS6X//3332PGjIEpJBaL+Xz+sGHDYG8p1t/IQqRSqQST+tixYzFzBqclTL/ExEQrKyvOlkeNVDnVGSzCsLFxCeg7Q2aIuuexY8dcXFzQiSESiQYPHrxs2TIej3fs2DFaXoqpxGbHhovjVNu6dWvTpk1/+OEHWl7l5ITFcg6oFjrVanVycnKzZs1Aqe/fv//jx49Zm2NjXNgbSxhNzXL3I0eOEEK6d+/OMe/IZDKlUrl582YoRQxT3cTExNfXF7bEwKdptIXpKKX29vY8Ho/P5wOAgtEJp+6aNWsaY7arQXUDi6xYx4ldoIyZDPJ23d3dUTYE3IFKgidOnJBIJMePH+c8tnKZEW12oMz+/vvvTZo02b17N/wK1haYW5XEJ2Kco0ajAafzkCFDmjZt6uzs/OjRI4xTayzD1UgsFRcXK5XKkydPsmY+ysxYmFdQTKRp06YoBFhZWS1cuPDRo0eUcXaB/rt161YIDt+xYwc7LZVK5Y4dOwghe/bswXT7Wv/ihkp1qURzvJnssJWUlERERED9dwMDA2CeLi4u0dHRKEtCHPK+ffuwsBJHAdcl9hVKpXLnzp2Ojo5Qy1OhULBFsCkT7aUbn4hnIiMjIQBNJBL16tUL4qiBODG0jfQGklqthrhXdp7PmDGDz+enp6dTxuCIyKhUKkeMGCESif7666+wsDA3NzcUCExNTadOnZqVlUWZDSwppfDru+++y74lKipKKBRCzHajFfi/Ut3AIotcHBTLycnZsGEDYA2opaBKQPgeZbTsw4cP83i8/fv3V/QovQRgp1Qqf//9d0LIkSNHqDY8mzLqyQvjEyFjGppnb28/ZcoUCMTBilKUqbXTSI2E1bqaNWvWqVMnXR6Mx7CJBRa4jIyMtLGxgTh8QoiZmdnMmTMxqxV2GuDz+WKxGAs73b1719HRcfr06bqlehqpKlSXnmi25KpCoXj69KmPjw+WmYFJYGNjM3/+fHZbeqSYmBihULhv376qvxFhDiqaLFmyhJavTIEXcEQ8TnwimDsh81ogEPTs2RNayIJgYx5II7GQBCIhFAaGiUfLb0CGdkMoGiaVStG8np+fHx4eDuZ1jPPv2bMn+LIjIyMhgHfbtm2U0kuXLtnZ2a1evRpnLEBwo9O56lTHtkWNRvP8+fPY2Fgo0I+ljPl8vrOzc2RkZE5ODt6COjKgD2St/fLLL1CHteoBxlu2bBGLxTCHdFVdjMtD9Uc3PjE8PBw26xAKhd7e3mD0YXNRafmqji/bX43UwAlN0kOHDhWLxVAaHfQetNKgPxD2D3j06BEoLmVlZehi3rFjh4uLC/BjiONp1qyZk5MT6FVeXl5nz561t7efNGkSvlqvt7CRKqe6VKIvX748d+5cFA9hpAUCwYgRIyBPnuq4mFkRLCEhQSQSobeE6uwioJe2bNkikUh+0W43ionM4GzBkBrOQzjxiebm5jApvby8YO5CsW5OLiptLF33xhPwXcxKgG3FqD6HHp7x9PTEGihI7ELIysr68MMPQXJE4REERolE4urqiiUF2HsbqeqkHxbR0KaX1WiYLT31Wgn13sVut7J9+/bu3btjSUTIkxswYMBPP/0EAdWcu3SRRaPRJCYmCgSCXbt2UUYHQfM2/mU3ydu3b1+TJk22bt2q/uDmWQAAIABJREFU+7EVEecDS0pKunfvDp7xMWPG6CZfN1Ij6ZJGW4Xozp07t27dqvxK2EXg/PnzqKNwFBGgu3fvTpgwAfbkwGhHHo/n4eFBy5eppzpB/qyEwXEqsnjN0cDeHAavHxZRvOfAn27+L1sPTm/l9LKyMjhfVFR05MgRKHYNWgBsAQ5C4meffUaZ8l/oV6koFBFgkRCyZs0aXVTSGyu+d+9eX1/fQ4cOUSbPtyp9xE7Kbt26wRTs0qXL06dPNUxBvTdn0jRSFYnl1nimkuthpYwYMUIoFKJlBiMfAaRYnzUcREVFWVlZQVw3LKu2bdvOmjULt9mgOjwbHosTW6Ut5sj6xHXn8wtVsdeG9MOirgrJye7AOBVOeDPLiORyeXFx8dmzZ0NCQvr27QvmD7AeEkLs7OxGjBhx8ODBoqIi3Z28WYTVOxgIiz/88APLD/FKUF7kcrlcLi8pKTl8+DBwYPgV8+erMsx4zeHDh6dNm+bh4eHs7Jyfn8/O9UZRsZEqof/ENUeNGiUWi9GqTstnVVOmYgClVKlUlpWV4QboKHDAsaWlpaur68aNGyGshyM6sHZwznmNNgWbE7H7hkz1F9gWAfgqstpyugwINhuJjIz84IMPINCUMEVumjRp4ujo+N1330HNLs5WZJxiSpzUXc6rwbYIW1yptaTSEnsjxCdCrD96Uai2pE3l8xWSBdVq9aZNm5Ab37x5Ey/ASIvG+MRGqohwHVUFH93c3Hg8HuzsqNapuY3TDFh7QUHBW2+9NWzYsMzMTJyfHTp0wDAJOGNgYNC5c+epU6ceOHAAy+VxiF04VGd3LdQX34SIH/2wKJPJINUEVWmU3sFax6IJ5qifOXNm6dKlnTt3hmwkdJbB8HTt2jUgIODvv//Gt7AZUbptYMGrIlgUCATJyclUy+7Yy0DpUCqVycnJhBDY3063gN0LQ//h+oSEBFNTU1tbWzMzMwj/BsgGU3pjfGIj6aX/iiAw2QYOHCgSicBbTcujEpBarQZH3/nz5y0sLKZOnQryI1i9eTyeTCbLzs4ODAzs0KEDWh5RURMKhR07dpw+ffr27dtBitTdZI3NwtatovTa04ulRQ5/w/5SKBR///13eHj47NmzO3fuDIKhRCJBKARydnbeuHHj/fv3qU4dfDbtD7YrYLVpvSZhtmGgRP/555+UkfApkyRPKU1JSQFM5CRfcwzSFRH8+vjxY3t7e6iOA5gIEiJr93wTNItGehlCK2El0iLMoqFDh/J4PAAsINzbR8MUuEtJSbG0tBw1ahTmVm/fvh1QDwzoIE88efIkOjp67Nix1tbWAoEAwBEFFyMjo65du3p7e4eEhJw/fx4jMXDHVE4blErlmxBwViEs6kr7CoXi8ePHJ06cWLp0qZubm4WFBct/QFY3MTERCAS2trazZs3as2fP48eP2Y0s4EDN7ItC9ZmlqXZEK1eiARZ3797NsWdjLsqePXvMzc0jIiIQNFnYRfm38mF+8OBB79693dzcHB0df/zxR05yAi1f3aSS5zTSG0igZqGl6IVmFpi6Hh4ehJC0tDTMbmavgRl46dKlFi1auLm5wUnQi1UqlaWlJcRIYAMoMzPv3LmTkJAwZ84cKysrduViQIihoWHnzp3HjRu3evXq+Pj47Ozs4uJidpm8IYnVFcIiANOzZ88SEhJCQ0MHDx6Mu0+wdb3QaGhqaurt7b1ly5asrCy9YcyowLIYx1ENqDaQEPkq6vK6zQNYhF1udS3Bt2/ftrGxwXpKHOjE0a3c0KNWq2fOnHnkyJELFy60adMGt46iDPOEKxs3HW+kFxKy7cov69+/v1AojI2NhX9RVMS/iYmJ3bp1c3FxKSws5ODmpEmTYD1mZ2ejrIdl1dkgtidPnvz222/Dhw8HJMWFLJFIUKIkhBgbG/fq1evbb79duXLlb7/9dvbs2TeB/ROq1TqzsrISEhKioqLCwsJcXV2h1CtaJZCrSCQSEL9NTU1dXV2XLFly8ODBrKwstur9q2goJ5RSqVTGx8cTQvz9/TnqtlqtLigo6NixY3R0NNXOCdanpkus74g9hqxnU1NTHo8HiVZvYHi23uD2N2Ft1D4BwNnZ2fH5fDa8hjLKFuSxDBw4kOOZhAv+/fdfWKdTpkxhb6zcWFRSUnLy5Mng4OABAwaYmZlBZDhEE7MggKHjfD7fzc3N29v7ww8/9PPzCwkJiYiISE1NTU5OPnXqVEJCwpUrV1JTU2mD9UMSOzs7VheGYxQGoYOQhgwZsnTp0ujo6OvXr5eWlqIeipiIvjbWf12DxGIW7GO3evVqBEqq3ZZkxIgRsIcBrbJgiMGPmIiakJCAHQK7CL0JVmeNvkwhkNk5Y9qIjK+CFArFO++8w+PxcBM0ttvT0tKsrKxMTEygth5rqYfj4uLi0aNHC4VCiURy9uxZtuJJ5VsUsL+WlJQkJSVt3759ypQpXl5ezZo1A0Dk8XiQmEu0O8oRJh2D49gxMTG5evUqbZh69//wzsDAALmBQCDw9PQcPXq0n5/fnj17EhMTr1+/ji5Xzv0cpGBrzNQggYyGT1YoFHK5HAodbty4UV2+EL+JiQnWF8Hs5qq8go0Fy83NNTMzs7Cw6NChw8SJE/HhxcXFrzcccOKxOB+r1onwb6SaJZVK5ejoKBKJkpKSMEELRuHnn382MzPr3bs3bnzGpsHgcBw7dgwWdZ8+fdCr+cIlAIFoHEWbdU5SSm/durV79+7g4ODg4GBfX9/JkyfjXtUcWIS/IDA2RCKEkObNmzs7Ow8dOnTx4sV79+6F3TIrkX5ZVy97khPTVLPLRsXs2gNtS0xM5PF4/v7+GK9w7949W1tb2BVerVZzbCtVhDPItFm4cCEMs4ODA2w2xNm8/HUl3Sg5zidzotsaqQYJvNWGhoZisfivv/5iC7xfvHiREOLs7AzbFqHrj10RQKWlpRYWFlBqICUlhZUoK3kvx73JMj+OrMNxjcLF169fj42NTUlJ2bZtW0BAwIoVK1asWFFQUNBApwo5d+4c6y5AKFHrK8IKB8iasMs05dMnoZdfhVmB9VCvWrWKEBIaGgo/paamGhoafvnll7Q8b6xiRCE4qYE/HzhwABWEn3/+mWpVjBfu2Pf6Ec57dm28IgtJIwGBHR9ELYCVK1euWFpafvHFF3l5eXgZ68Bki+NRSn/55ReYvYMGDdJoNJydDPSSrju0KoTXsztlsrv+chLYGgr9zxPN8TnAMuBwCRATKvpIvV6LmiJdngMGRB6PFxAQIJVK//77b0LIvHnzUMuDpCh237VKhocNLH/+/LmFhQU45saNG4fXVOQTf/2oInmQo1/XbqPeCIK1Y29vb2hoCEobpfTq1avGxsYffPABYB+rteCI4DzHNMG2bduCQezkyZNUqyO/sAGcpF4AAVz47E8cEYGVgXD+wPUNMc6R6E320DvpMQiLE/rHiWd+FQuGE/MINGvWLEJIWFjY5cuXTU1Np02bVlHozwsleVAV4bLQ0FAQFa2trc+fP68b59hA9YKqk7r8LtWQ2w7HjUGar5Sgz6dOnUrI/+SVs2fPdunSxdPTE4LD2DJlqKVRnQgKSunJkyfBVdC3b98qajmcaDn0nerGIVB9LmZsyWvAO//X+5wqgazirGt018t20ISB/VXj+XDYEjCsBAUFEUI8PDwsLCxWr15NGRUbxwaY5AuzC6h2OG/fvg2RSRKJBNksLa8XvMbEMTBRSuVyeX5+/unTpwEZkSVUUfpopP9EIHns3Lnz008/pZSeOnXKxsZm9uzZbCAwyoyc/mflFfipVatWkBkdFhZWFV8orhpd1UpTQW0EFo5Zdxxt4LUCCEfn5Xh10QHN8iI2AYhFHNbQwNn9DrqmiuI0m3xNtTI5Phy7HmCxffv2kZGR7Dhha1lcZrMM2QM0C8BfYNQCgWDevHn4QCjTTct7qymDwhy7Kn4mx1+BW21QHYQFfq7SFgan5RkVq7xwiDMXcbcvWkEuLRywplJdEZjtPblcHhISIhaLHR0dfX19AwIC/v33X1rxXK/NNcB6JOAAPxlNomx0AS0v7aLxC87o5i9B1Xd4DitwYTeyibDwRigHRfWlzXH6WdeDhxeEhYWB0fztt9/u3LlzaWkpm/zHvhdbhXCGnyOXyy9dugSOFxMTE3wIZcJ72Y/lACLnV93PYfuZY1hky9/iQOC9LIzqdiNl8us4GxfrtorqaDYATRyGAWvq5s2bEomkVatW8+bNO3jwYGZmJj4NtxrFA2JoaIhBi1Ac29jYuEOHDl27du3du3f37t29vLxcXFz69u3br18/d3f3gQMHzpgxY+TIkT4+Pl5eXu+8807v3r29vLzc3d1dXFwGDx784YcfDhs27L333vv22299fHzc3Nwg8tPDw8PLy2vRokUrVqxwr4AGDhzo4eHh4eExfPhwb2/vgQMHDhs2zNXV1cvL65tvvhk+fHhISIiXl1e/fv3Gjx/fqlUrCND5/vvvPTw8+vTpY2tr+9FHHy1YsGD9+vVxcXHh4eGbNm364YcfAgMDw8LCAgMDAwICgoKCAgICfH19g4ODV65cGRYWFh0dfeDAgTt37mzcuBGTohYsWLBr165Vq1b99ttvly5dOn36dFpaWkpKSlJS0smTJ+Pj4xMSElJSUlJTU5OSkuLj41NTUzMyMs6fP5+UlJSUlJSVlXXnzp3MzMy0tLSzZ8/evn37zJkzUHcnLS3tjz/+OHnyZEpKSlxc3Llz59RqdVlZWUpKSk5OTpKWHjx4QCm9e/fu6dOnL126lJ2dnZSUFBsbC7XaMjIycM5lZmZqNJqioqK7d++eO3cuMTHxr7/+SkxMTEhIOHnyZFxcHLQ2OTk5OTk5Li7uxIkT9+/fl8vl6enp6enpOTk5cKNcLi8qKrp+/XpiYiKEgCBLy8/PP3ToUM+ePTGUddiwYTAcV69eZVdj7YiQaqaMSHJy8rlz55KTk48fP56UlJSQkBAfHx8bGxsfH5+UlHT69OnMzMyMjIzMzMzs7Ozk5OSTJ0/CCJ49exauT09PT0tLu3Dhwt27dx88eHDz5s2LFy9evHgxNTX18uXLN2/eTE9Pv3btmlQqVavVt27diouLS0lJuXnzZn5+fklJCeAp2LJzcnIKCgoKCwvT09Pj4+NPnjyZkJCQkJBw5syZ+Ph4GPFTp07BjIKZ8/jxY6VSyUIw28/Hjh2Li4tLTU09fvz42bNni4uL8/Lyrl69mpeXV1xcnJmZySmHoy6fWTtjxgyIvRsxYoRKpZLJZKyEASwcMZdl7YB0LMZxFGq9xje9ViyVSpWbm8sm+8pkssLCwpycnIyMjJSUlBMnTiQmJsbGxp4+fRriQO7fv//8+fOMjIyioiKNtn5CZmYm1eIgJ7ZE164FcxLRHLDywYMH0dHRzZs3x7h0b2/vGTNm7N69OyMjA+9VKpXE3t7e2NhYKBSamZmZm5ubmpo2b94c7jE0NBQIBNbW1oaGhoaGhgYGBpD1bGlpaW9vb2dnB5AqEAjEYrGRkZFYLG7SpAnkEkFMeGhoKD4NmgJJ06Rigowac3NzExMTIyMjeHvLli2hPd7e3v369cNoKbFYPGPGjBYtWjRp0sTLy6tVq1ZGRka2traYloPhVPhSoVAILRGJRHCydevWGLXO4/FEIpGxsTH8BOfhMzHEXSQSgW7CeTL7UgsLCygtAY2Eey0sLHr16gXXYzSsgYHBN998A4VPnJyc4Hpo4ciRI4VCoYWFxSeffGJpaWltbc3n8z09PVu1agWlK86cOQOfY2RkBKU6sDFQzh7ib7F5cNCkSRORSGRubo5n4AMNDAzEYnGHDh3Mzc2JNkwX+8rDw6NFixYtWrQQiUTQLfDGJk2aEEIcHR1x94haExilUunRo0dx7IyMjOCLcNJjVzg4OMDnwLewhZ2EQqGpqSkOLpZGxofgWOO4wK/t27f39PTs2LEjnuGUCICeZ5sEM4TH43GyJNhwaHgduzE6zjp2HPETDAwM8GlYCQK3CcTCYjwtQUusrKx69uxpZWVlbGyMt7CZbOz8b9q0aZMmTbCROMk7d+4Mx02bNrW3t+/duzcEe7O5MUS7NRM7HE2aNMFNPQUCAYwCPBOmE7YE1gX2Jwsd8AQ2zpwwqTjQz9CZdnZ2Xl5eAwcOHDhwYJ8+fdiSayKRCPtKKBTa2dlBqa3/Jf+h7qbWJhKxHi7wRrH6GvyK5TBZhy8ewElWNykpKamKNIHyPEffhHJnlNLvv/+eEDJq1ChCiL+/P2WyTVlFXvddKPZrmH0X4N+lS5fCzGvatOmtW7dUKlVZWVlRUdGVK1cuX758+/btnJwcEBjT09Nv3Lhx5syZuLi406dPZ2RkpKenp6SkgFCWmJiYmJiYkpJy/PjxPXv2/PHHHykpKbGxsefPn09MTDx79mxiYuLly5evXbt2/Pjx1NTUhISE6Ojon376affu3ZcuXVq5cmVERER6evq+ffsWLlwYFha2Z8+eixcvKhSKmJiYo0ePymSyH3744fjx4zdu3Ni+fXtcXNyWLVuOHDkSHx+/cePGmJiYgICA77//fv78+YsWLQoICFi6dGlgYODatWt9fX3HjBkza9asffv2+fj4rF+/3sfHx8fHZ8OGDX5+fhMnTty0adPnn3++YcOGnTt3RkRE/Pjjj+vXr1+zZk1ISMjq1aujoqLc3d1x8hkaGgLDs7CwaNWq1dSpUy9evEhrK6UBpYCioiIMLV64cOHmzZs3bdr0+++///zzz2FhYT/++OORI0f++eefo0ePXrly5cmTJ+np6XFxcTBA8fHxWL5BpVLdv3//+vXrDx8+BEFJLpdfuXLl5MmTsbGxycnJIOjFxsYmJiYmJSXt3r1706ZN4eHhO3fuPHz4cEJCwu7du5ctW7Z48eLg4ODly5cHBwcHBASAguLj47N48eLPPvtsyZIloaGhgYGB77///uDBg729vb29vSdPnrxy5cpdu3YtX7582bJlnTp1gnXr7Ozs7+//3Xff+fv7h4SEhISEDBkyZNiwYf7+/pMmTRoyZEhwcHBQUFBwcPCCBQumTp365ZdfBgUFgVY0bdq0efPmLViwYNCgQW5ubgiObdu27du3r7u7e2ho6Oeff75mzZolS5YEBAQsW7Zs2bJlCxcuHDt27Icffrh06VL4hG+++Wbq1KnwCX5+fsHBwYGBgfAJYWFh+/fvX7Zsma+v78aNG3/66adjx44dOnQoLCzs22+/XbZs2ZIlSz744IMPP/wwODjYx8dnwoQJnp6eoPlNnjz566+//vLLL11dXQcNGjRw4MD+/fsPHz78iy++WLRo0cSJE+HKoUOHjhkzZtiwYePGjZs1a9aWLVsWL17s7++/atWqzZs379y5MzAw0MfHZ8aMGfPmzZs1a9b7778/YsSIsWPHTpw4cenSpaGhoZCY6OPjM378+AEDBrzzzjtjxowxMzNjMReOjY2Ngd+vW7eupKSEVI5TutIpazp54RpgtXc8+UJkBFkdRWVoA8Lrnj17LC0t169fTym1tLQMDg7miPqUqfYBdyGIs29hIVKj0QDbF4lEycnJCMdwC7s7IBvmqmuP4zjlOb1XXFyMyVhqpn4lGgRRk0LC4iWsIYw1yrA2L7RwocKCrcLLOC3UaDSoA8IZ3GcOz0BnXrt2zdPT86233rKxsRkwYICfn9/GjRsh5wd7kuWvr5pYRY8yY4RfyjEmopELGqnrPVCpVDjHUCZgR5C1kiPpDVlDzZQl3WIipaWl7HQtKyuLiIjAXf0SEhLU2jwFeBEODfuB2BX4Lw4f6rxLly6Fxb9o0SLKLEA2Lo0TZqjRVjDDIAT2k7HNaMirRATBd+GT4QwnRFr3PObjcjoTc2845mCOHZl1e6Cl/tmzZ61bt0Zh09HRcdq0adHR0VD5ENtAWAEQvxAN0nohjMVE3fgVqjUfVBTOAqtXL1Xk5kY0SUhI4PP5a9euVavVDx48MDc3T0lJwU37WH8xWiXUajXOSE7ZiKKiImjejh07iHbHZ7YT2LezC56zGNgPh/nEDiTHokwrsCKzD6HlA3ThA+FKXEvsY+EYPhNZglonGYm1tkilUhbidT2PMOdKS0v/+OMPQkjnzp3Xr18P9h29VJu+afhkXEu6rhWqHQu1NshO1xbGZiLAGRakKDP5dceILRXKQV4kTfna7xy8xmci79+4caNYLI6MjIQMq4KCAlyDHD7HCrmcnsGlxKJwYWGhvb09KENg4Fbq7BynOwE4n0zLL3mMcMQzai0h19dbVwVlC7wXG4MjAiuUczuexPOsQ5JSKpPJdJcGdv7Zs2cNDAygE8aNG3f+/Hl28nBWSlU3RGVnD8uHWWFBL7H4WI0wF0Tb0tLSAwcOCASCNWvWwHeePHmyW7duKSkpHIDOzMz8+OOPvb29V69e/fTpU6qDYhzQf/78+dtvv83j8YyNjZFp4Mfm5uayX13Jl7KriMNCVfpK1ePy43jtqT5+zkluRS5CdVavXtOe7orFj9L153IoLy/v3r17KCvpCqQcZlZXARksZLACNZ7HK1n/BvsElJg4sj8Ll2y0AIqTKma7KBwUXBeseMV5JmJlZGSkQCBYsmSJSqVavnw5IURXddAwNWjZezXlo2doeUYOIwUVagkhI0eOZCMQsPGcroAlA3IZ4BQqT+xYcyBYL6PFgHD2FsrMYb1rihMKxsnLgGFFWKwoSINt7e3bt7///vvr169T7bJiq46rtLnFMHsJZVCARWi29bptxfP4Kyvd6IYLsFqb7gfo/SSWESkUil27dkF9drwmISGBx+Ox2+nKZLJBgwY1adLk888/d3d3J4R8/PHHrPWTlW3h+0tLSzdv3gyi4q+//ooMh1J6+PBhc3Nzd/f/a++646K4tv/dmV1Wlg6xx4exxBr1iUaIoEGJqDFGE5/GmMRuzIsxT2Ni7Igiib2lGFTEXmJ5RjSxQYyKWAJGY4y9gAUVcYFl28z9/XF+nHeZWTrLUub7B59l9u7UO+ee+j1dITqGC5SYT8JqfukIEjMT98/OZva9Yn8uySeFr1AksQIIF0zKPGn8SqIXSJ4jmvOsqQ4qv83rQs1L/t6Wm0zEuYqqCrWl8uBUZC9NMnUL1vvk94fmfY42y07Yk5EoR7hbtCvHjx+v0WimT58OX7377rtqtZqVQVarNSoqyt/fn+O4Ro0aRUVFFVDmjwJ3z549kZGRGRkZaBKBrjR16lQ2j8fmzyXvKXs4ViuSz0CbKFQTsuZW0bAj2eA1LXC5ZU1em34GALsyPXr0KCIiIiMjg1KalJQUERHBHrqo2mK5gZ2aeF92795NCBk2bBh76vHx8YSQ3bt3o9kYExPD8/zMmTNhgLe3N9AXsxNXkjim1+shdO7r64vH/f3339EX+9Zbb1lyu6eW52tf0YCm/bJly/bv3w/3ITo6GtmbaV4VSQFAYgHI9YNp06YRQsLCwnDjjBkz1Go16zWGvpWenp6TJk2CRIL09HT4SlJ3BHu4evXqjBkzwH124sQJFOsdO3aEWR0TE0MZ0SbkJUbKT4OrdGA1VviA83PevHkcx3388cePHz+uV69ejRo1Kq5YZAPfuHHr1q08z48fPx5StNCzCb2roBMQjA8MDKxZsybMGKPRyPM8VAvQvMos+++MGTMgSAe2OaVUFEW9Xv/DDz8QQnQ63c8//0yZBb9qTJfiglW1WrZs2aBBA1EUR48e7eTkdOjQIfZ5SZbrag65U5Iy3ieLxRIeHk4I6dWrl8lkQjcFbKRM0O+ll17ief706dMGg2HkyJE8z9++fRuMXDZwgX9r1aoFidzOzs6srrpmzRoQi97e3sALRW2ZgPLtlRQ2Hfcg9xMTEwkh9evX7927N64TiIolFimjOcOHw4cP+/j4jBw5kn1I4IxbunQpIeTIkSPwLK9du6bVat977z0Y88MPP6BQo4xEQ0+HKIqZmZnu7u48z7/wwgtQc0pzZ8aDBw80Gk1AQABslKzJ1RDYLWTEiBGEkEaNGhFCZs6cydrRgn1okyovMBpGZQQcWVlZI0aM4DjOz88vNTUVtxsMBqjKxy3nzp1zcnL65JNP4N/nn39erVZLDiR3JqxZs8bFxSUwMBBUDdQ9Bw4cCHqAl5fXrVu3sEAFjHo2+F4FxCLrsKJ5PVRWqxV0Z7VavXjxYpp3SahwYhEAaQFr165Vq9VDhw4VmEJAGGCxWA4ePEgIOXnyJARnx48fTwjZtm0bfNu8efM333yTMjNGHvBZsmQJ3JdPP/0UXblwoNmzZxNCVqxYgT9hHefVDUJucJ9SunHjRkhs7tevH8jErKwsvLfVkHutKGBjbnAzR40apVarhwwZAu4tyiy9UG2JsT5oz3Lnzh2r1Xru3Dm1Wj1lypSCEwkopaAErVy5kjIzXxRFo9HYtWtX8BG1atUK829YS6h8kk/LDaxwZF38nTp1gnx1cPJWXLHIRhiio6M5jmvbti2eriRmevLkSZ7nj+R2AvLy8qpZsyYExfbt20cIAa4HiQqDOiOltEGDBi4uLlqt9tq1a5LTAMKItLQ0SaJ79dSG2Lfuyy+/BEMMOnSj1SzxnSmgsrgzTp7JkyfzPP/xxx9TRr9jvY0qlerYsWOU0suXL7u5uYWEhIDxNHHiRA8PjytXrsBIzImBfzHaefnyZaitAocSJnjBIW7evOnl5QVFa8OHD0ehKYnsVQ3YDB3T3JIQqE3AVGVExRKLeAHr169Xq9WdO3eGtRRFEiuVtm3bRgiB2ZOcnMxxXGBgIHz1yiuveHh4iLa43nAPmzZtgvsCs1PM7YhtMpni4uIIIe3bt6d53/b8MjGrA8Ae3LNnD8kt+xs8eDB8BTMPSpiqp+81P4DhDFMOMyLAbT1mzBial60DY+vg746NjbVYLCtXrkTP18OHD93d3Xv37k3zmufsseDzsmXLCCH+/v5Ulo8ND2jXrl0w+TmOmz17tiRxuuqOHKsJAAAgAElEQVStcGLehKGNGzfC5b/99tsQy5Wk0FUssQgpKdu3byeEdO3alc1PRsCSKAgCDAsPDxdF8a+//gKH15MnTw4fPlyjRo3PP/9csnNMI6eUZmZmvvTSS/CGo7UCMJlM77//vrOzc1RUFEb3WHqxavjmwyUDR3Tz5s2vX78OpdOSChlqt2Y+lR2Y97Z69WqdTjd69Gg2+92Sl18qMjJSpVIdOXLEaDROnjyZEPKf//zHbDZD76o///yTDWdLvIqUUr1eD57fffv2wRZzXopsOO6kSZOwheeaNWvYkiGaV3msvGBvFIbj09PTGzRo4OzsPGHChGfPnnl6eoKblf1hxRKLgiBs3bqVENKxY0fQ/1mPjJA3dfznn39WqVTLli2DjSNHjiSENGnSxMvLq127dpRxqcgz9fbt2wf156DywB5wDHgc7t27R2Wp4NVQJgKuXbsGlAo//vgjpXTFihUkbw+jKpPVUbYAcQMiZvPmzTqdrlWrVuhPpEyWOBra4Nc+fvw4pfTbb79t2rQpyaXzwIhifvmGer3+559/5jjO09MTC70QbImIyWQaO3YsyWVV+Omnn6gsYaOyg83LwdjA3bt3g4ODwUaklH722Wdubm53796tKNqixOFCKY2JiQGZCNUpoC2yT4h18J06dYoQAosnGCDLly/v3r17//79s7OzbdaiYR4ylLVAogPWUWGC99ixYydPnqxoPSwuX74cGhoaFhaGQRVow60AUECuAszDVatWOTk5oZ/HJuC3YESDWDQYDAkJCfPnz587d25sbCx4CQtwcINY5Hn+888/B+Erj1XS3FwOo9HYqVMn8K+5u7uDL54NvLBVBpLLqdpwjFjEAgkz08wPDP6uXbvevHmT5vqJMddf4tezWCzfffcdz/MnT56kTC4r2t2S5Y59lklJSVDW4u/vL7GLcbrY9fIrHZAMyZJLaUGrx+tRLLAaHwpHmMZLliypUaPGW2+9lZ2dXWiwPiIigo0lyuck2oMiUyjFGtFsqZxchsKuQPNIS0sLCgoCR1udOnXOnDmTX/1MfrGLKgnHG9GgpgFZw8svvwzp2TT/CnwsWZk9ezbP8+vWrYPt7LyR/ETMBUwXMLfVavXOnTtp3jxYkKcw7eTcIdUWbLgTTTCHnlHFgpXheMf5g2v5mjVratSo0aVLF5PJVPB9g2+nTZvG8/x///tfNgUHD8TyObG/lXiKUHTKB7PxQ0rppUuXateuDZKxdu3aEoI4K9Pcij3Jqg2HicXs7GysvY2KitJoNG3atLl//z5lqvExNMY6gPGhgjd6zpw5uJzCKl3AQgc/dHJyUqlUderUQTom1i+m1GnYBFRcsHemOrweRQdbYEoZaQK5t35+flhpV2goY9y4cTqdbv/+/biFzbxjR+aXoMPmbFhzO9Oxe8Bqd7Cuzp496+npCcWCtWvXvnr1qpCX7kSU8QxVbThGLLIPEnIF6tSpc+PGDSqrIbWpM0KlyldffUUIWbx4sTxToYBDg1pKCImMjMTdshkSeIbV4fEXEZJSFnnbEwVsCojBYIDJEx0drVKpmjdvzsYPC5hXMANDQ0MJIdu3b2e5MADoLJI4+/JzaAoM5QoruNlXBkTkH3/8ATm8hJBOnToho4xE7FaTTAOHiUV4PBBjadq0KYR92aY2IlOdIuEmggHbtm3TaDQbN26ktqoIaD4lzB07dlSr1RqNRrL6CXmr5ZVqDTkwKqVAAlS+KON7gfzE1q1b3759G78tStbLq6++SgjZuXOnXCdgP0iSKyQeRptmEwLDjOycP3v2rLu7O7QNqF+//qVLl+CrQm3/qgeHGdFGo3HTpk0cx9WsWROShlg/Ma6rZqbpICsWLRYLNEgDmm7KGBTsiipZVK9cueLm5oaZrpRZwOFXSCymmNISSEplsRuiAoCYlzZ11apVOp3uH//4B7DJspmJBQT04OehoaEcx0HWoWQOW/Nyu+ZHFYGDWRUBGT0suWyvGEBDxq29e/e6ublBaWDLli3Pnj2LyRtIcVgdrCjHiEVRFCE/0cfH59y5czRvuSI7Um5H4FOZNWuWSqUKCwtDb2MB0WdYXUePHg3pCMuXL4fd4oRg+eMEhfJABjaSAFsUsciCDXH88ssvOp2uXr16z549Q6M1P/8gC/h5r169OI47cOAAzedus8a4xOfOOoVoXvsabS/JrvAQYCFdvXo1ICAAJKO3t/f69eslJ1Adnrt9xSIr6djnt2XLFkJIrVq1Tp8+TWWpVQXsCgAjIaM4Pj6e2io7BbBEypRSLy8vcCzeu3dPTjWsQEFRwCpr8u3nzp2DnApoKltcmM3mrl27chx39OhRWo5p1XDyEIFJTEysW7cuyW2Pt3fvXpsuTtb/Xm5qhKQiyKajrPSwr1iUeAMpw5PYuHHjuLg4HFPwbWVXKhS1c+fO5XkexCJlFkMxt7oZfw6f9+zZAz0S+/Xrx2beVYEiJwXlA3gJscUSAPUvURTXrVsH8VyIH5Zg/5TS4OBglUoFb0f5qGasuQ2JlidOnKhXrx5KxkWLFgmCYDAYJI571q4qB8ko8aja74h2F4vsqZvN5gsXLri7u9eqVQueOm4v9ApZSWfNJWHnef7w4cPg77AyLY0kTkbY+euvvw6q4vbt22GwEldRUFywmYAsu5LFYtmwYQPHce3bt4eoSwm0GJjY0G9DTutib2BLFrjGe/fuQQ0MlE6PHj0avpUry0DUWD4nib5UO+mJgHLyLUId0r1793x9fb29vcF2prKWhgWA9YnAHVm7dq1Op4MqFznY7H9BEB48eODq6gr9xVNSUiQjS3ZRCqob0KnHrvewuEZFRXl4eLzwwgvnz58XSsGzYLFYunTpAvXmDpyZ8GI+fvx4xowZLi4uoDYGBQVBphHbco81BO19VrhOyPvfli3sLhZxUdXr9Z06ddJoNFB6KVkJC9YWcVnA25GdnQ0hFzCi5Y9EUiwI3WA4juvfv79ktiliUUERIakPyc7Ohi3nzp177rnnGjRocOHCBZqrdpVMTJjN5j59+oDTvDwdiyjj8LSRJ3/QoEGoM4aGhqJTHgaItrIm7Qe5FLbH0csj5GKxWJKTk4ODgzmOA/ZsbEoFw9i0L5uQVKHAyP379yN7EnuPAJiZBduh4A+4acXcxpJKuFlBcYEpXGg2JiYmuru7d+jQAfte0JKWAMGehwwZAmJRUjljb+CBJMXvgiDMmTMHMr15nu/SpQvQNrO1NPI2kPYAHCI1NZUlkal8IRdKqSAIKSkprq6uHMdB/TLGWNicGFqYPszedJhzFy9e1Ol0wHOFgDwSNlmBUpqZmenr66tSqWrXrg1sqWySl5KfqKDokGRNfP/99y4uLo0bN05LS6OlXmhhQoJ2dv78+XJbttnsK3QUSCR7bGxso0aNeJ5Xq9Wenp4//vgjnG05lzwZDAZfX9/u3bvbldXF7iGXp0+ftmnTBhiGsQhaIomEIvcAQcU+Kytr/vz5hJCFCxfimibRN1EnvX//PqQrDhkyBL9VAtAKigu2DI5S+u2337q4uLi4uEDuLcs9UxqfV48ePVQqFfIDlP60C4XEtGJfjZycHLS9bt682bZtWzCoVSoVNFmiDM2Vvc8zJycnMzPT2dl5wIABVNb8vQxRZmJRwqQN55qRkdGqVSutVgvdF1GolQyS+x4WFkYIOX36NKbsSwagSjhjxgxIT928eTPLIK8kLSrID6xJIXfymEymDRs2EEJ8fX1ZTtkyQWBgoEqlwsZhDoSQSyuFn/V6/cqVK93d3YHFOTg4GA1q/BWQtsBndruEWMhoNF69ehW+MpvNDx48wKbE+CtkJwFdypLbLfbEiRPw8u7bt2/69OkRERHgwRAE4c6dOxERER999NGGDRuCg4OBpRBrdeBXu3fvXrZsGVxXcnIykvsiykYssosGIj09vUWLFo0bN16zZg1l1s8SL4CSZSEsLIzjOEz0YWUcaI6Y4RgYGAj8xn///TcMYGkWHT75FFRMsEl5+EZBateFCxcIIR06dADbuQwhimK3bt0IIXq9voIUoUucXXq9/sSJEy1atPD09ISijKioKGxyTZl4vU01CN7ip0+fAt/agQMHQDwFBARoNJqbN29K4quYSAfDQkND69WrRynNyMhwdXXV6XSQRRQREWGxWMaOHevm5qZWqz08PCCWkJSUhMId5TLI1jlz5hgMhoYNG/r7+4NvDU+ybMQi7hE5sR8/ftyhQwee57ds2YKJ1rR0ngi5WNRoNFu2bJGcAwIIyu7evQs3qEuXLjhS4nxUoCA/QBozfIY3848//lCpVC+99NKlS5fK3Mi1Wq0gFisOOwP7duNGg8GwYMECjUZDCHnhhRdGjhwJuTtYBGnTJKeMq2HHjh2EEOjYlZCQQAgZOHAgpXTt2rWvvvpq7969Z8+ePX369IULF4aFhZ0/f55SevPmTULIhg0bKKVjx47VaDQxMTEmk8nPz2/cuHGUUmhic+bMmfT0dLVa/c9//hOfHaplgiCkpaV5enrWqlWrf//+rq6u0MOSRdmIRcmalpKS4u/vTwhZtmwZzWV8oKVm6JOLRULIggUL2PgJWy4KgOaoHMd9/fXXNG+djBJsUVAw2JxhmMMJCQk6nc7Lywu6ZZQmRdHm4cxmM+Qt4uSsCAlkbJEfG2mBtjPgoWrYsOH06dNhmCTVRF65SylNTU3VaDRardZqtc6ZM4cQsnbtWrPZPGzYMDc3t+bNm7dv3/7555/38PBwd3dfvXo1pbRv375NmzZ99OiRKIq+vr6tW7eGXcGhExMTCSF9+vShlMbHx0NxDp42fEDhGB0dDR3uwsLCqEw0lZlvESlgnzx5AjJx7ty5kgSuUj5gm2IxLCwMC/4oIxbxSYwdO5bneY1G8+eff1LmCcFPqgkjiIJiAcN3OHXhdTp58mTNmjXr1q175swZJEsuc4SEhGi1WloBooJWppeLpJoW/127dm2zZs1UKpVareZ5vkOHDklJSZRSvV5PZV0h4YPRaASn4fDhw1Uq1fbt25s1a1azZk32EE+ePImLi0tMTIyPjwfWQVAVoZHsjRs3oMEJpfT48eOEkI0bN86aNUur1UZHR1NKBw8eXKNGjaSkJFhpzp8///fff7OWPrDGEEKOHj0KGlLZG9EgmMCb4Ofnx3Hc6tWrWV0MJVppAuo2xSLogFSmJ4q5LMSNGjVSqVQ+Pj42d2XXEiIFlRcoGVH2QbfIWrVqJSYmUoazoGznDxjRPM+X4T5LA4k0ZEsecWFITU0dNWoUyUXdunU3b95MGYcsQK4VxcXFwU+0Wi10TIuJiYG8cSAABEBc65tvviGEzJs3z2g0njhxghDSs2dPg8EQGhrq6emZkZEB53Dw4EGz2VyvXr0mTZpQSt966y3MuERldufOnYSQOnXqEEJCQkLkV11m2iIIwU8++YQQgj2aWcOWLSYt2SHkYlGlUn3//fc2TwYOeuvWLaDVRMeifD8KFEjALrEwWxISEqDhyYYNG+yXRWyxWAwGAxTvY9KMw52M+akOLJmN2WxeuHAh8O44OTkRQvr37//48WP0nuEeWJ+jKIqgY4aEhMB+Hj16NGXKlODgYH9//4EDB3br1u3zzz+fNm0apXT58uU8zwcGBl65cmX//v1AyQHOzejoaOh5p9Fo3Nzc/Pz8wFq9dOkSIaRp06afffYZISQoKCgzM/PYsWMgardu3RoSEgK5g5JLKxuxaLVa9Xr9gAEDCCGjRo0CN6ckq6j0gQ6b2iK2uJKvSyaTKT4+Hh7ShAkTJHtDj2dFCPYpqGgAqxk8aMePHweZuHnz5nIwbCdOnOjm5gZ2lWNlos3sEdaVT/OqPmfOnIG4MLRLatCgwdy5c9kdgrnKFq15eHhwHAeWL/uCS5wYlNKnT592796dEPLBBx9QSnft2hUaGhoUFAQdruEcpk+f3rBhQ9ANnzx58vHHH6vV6l27dgmCwPP8oEGDKKWBgYFqtRrSY2bOnAlUXpISxuKJRVw3JPmJVqsV/MSjR482mUyFFvOVEnAN0E53zpw5mBYg8VIbjcaPPvoImJHKs8JUQSWCmLeBD27HiX3p0iVQgjZt2lQO5yMIQo8ePTDkUhnX7F27dnXo0AFVuVdfffXYsWM0b0sSSqnVar1+/TrHcU2aNIGvSq+GWyyWdevWaTSaXr16UUpdXV1VKtVvv/0WGxtLCNm6dSulNCMj46+//kK6IJuHK7a2aDabcfbAYpKZmTlw4ECgvAY/q50guYBZs2aBb9GmEgr/1q9fX6PReHh4ONwSUVABwb6NlFlNUXf4/fffW7du7e7uvn79+vJZVgVBAN8iMDbKa7cqMjCR+/79+/379wfPIMdxOp2uX79+ycnJOPL69etLly4dM2YMIQT7EpfG0b9w4cIdO3ZQSrt166ZSqSZNmnTt2jVQid555x0fHx+NRtO/f38YzFKoISFhybVFkIPouQPvwPDhwwkhI0eORF9DKatZ8oPkxoWHh3Mct2LFCpqXRkzMbVuRmpoKDyY4OJhWgLieggoLMZc8hpV9Dx48qFu3Lsdxy5YtKzfZJIpily5d1Gr10aNHK2O5Aavk3rhxA9RGV1fXli1barXa7777Dr4FOgxCSPfu3Snjxi3ZfTYajfXr10f91M/PT6/XZ2RkdO7cmTBo06YNNrQB5NfIsNhGNM2b9T5s2DDIw4TiG/DF2ImCQaIVhoWF8TzPtriSSP09e/bAbZo9e3bZnomCKgOsJMHpqtfrTSbT77//Dp57jB+WG2kxFGX98ssv9ovt2BVw2qCRZWVlrV+/vmXLlkCM4OTk5OnpGRMT8/jx49dff71fv35QTk7z8kyXACkpKREREeHh4dHR0ZmZmeDBfPToUVxc3Pbt27Ozs3/99VfICUf9SSIiS5Wgg33CjEbjhx9+CBXj2BlK4oi1EyS+RZYUE8eYTKYJEybAKrF3717kg1KgACFhLRFyKUsuXrzo7OzMcdzEiRPt7SiXAxqiQvZf5QLrqGVvbGZm5vLly6FYUKPRcBwXHBx84sQJ+BaKytks8eICD2qzKxS7TzYOIYkGs1p58cQiS1M+YcIE8CfCSej1ejZEZSfCHwBc1fTp0yGdG8Uie52U0oCAAAhDZ2RkKDJRgRyssMMZm5KS0rp1a57nx4wZU85hOtCYunfvrlKpgOOADdpWCgh5+62zrEI3btyIiIjQ6XRgw/E836ZNG0kgqzSeLvSBYFYTm0BO87ZFZBOc5Xe4JCEXk8kEeUA9e/aE46E8xgQle4Q4JJmlM2fO5Dhu/vz5rGOCzcJVq9UqlcrNzY1WNgeNgvIEtF4BPdFoNAYFBXEct3z5cknFWDmIJ5i9wcHBarUairLK57hlBcx4Y40z2IirTlpaWp8+faAHJ2RuazSaQYMG3blzp8ROA5u1NAhWFsmzDsrAtwg7HTFiBPg1nzx5QhlXI8ufQe3vW4R6TPAtyp21ycnJYEEPGDBAngOlQAGAJZq7d+8eUMBiO0kkPijPZTUoKIjnebYHXCUCK3fQtwZbWIHw7NmzcePGubm5QbAYagcHDx6ckpJSmmUAlVN5oiUKR1aBZa1+1sC1LRbZPGeJtQ8y8V//+hdbPV7iyygWWNlnsVhALK5Zs4blxsDBu3fvBl0d8r3zCzkpqCaQKC+UmS2w5eHDhz179iSEjBgxwiFniIDOfxcvXoQ3uRJpi8WFXq+fNm0a25OaENK4cWPgxcFh6N5Fu5AVPsjGIFHISvO+56stYqYLZdTgzz77zMnJ6cMPP8TWDeUjE1n7XxAEk8lkNpsXL16s1WqhOYzknEVRnDRpEtxlcF1X4bmloCiQTFR8kWAaP3jwAMozIA3YsQCmlbNnzzr6ROwOZIddtGgR1BGh8ujj4zN+/PjLly+zIzHzD0qzWScmfGCzqksD22JRIndFUczJyfn3v/9NCOnbt6/kwI6SOHv27IFySJYNGCAIAiQEaLXaKr/kKigUEqdVTk4OW/X87NkzPz8/Z2fnYcOGOdYHDUfv2LEjIQQJKaq8WxwiqBkZGatWrWrcuDGrOTo5ObVu3XrJkiWpqalsS0JWSUKeGvYdL6UHryCxCOYzHOC9994jhLRr1y4rK0tgeHjKxzLFhES4eLPZbDQav/76a7VaDdoie5vgM3DA1a1bF3ei+BarM7CnBbqQgJD56dOnkJ/4zjvvOPQE/weI+UCSXWkKPyoF0AOGkYk7d+4EBARgDjZ0RyCE9OjRY9++fc+ePYPxLOcbe5dQIJZmOcnXiGb10i+++EKlUnXu3Pnx48e4EfTV8pE1cuErCAL6FlmNGpcOUBUDAwNNJpNS+aeAnQNiLp9+eno6WKz+/v7wVUVwQEPe4qVLl6qDnkgpZcUIfrh169aECRO8vb1BJoKWQwhp0qTJuHHjzpw5QykFvlQYzybnlf6+FRSJhnX1gw8+UKlUI0eOfPjwIaUU/HqUkZvl+fDQp2m1WsPDw52cnOSkQDSXmVKr1U6dOhU3VoQZr8CBALWCZYeG4Mbw4cMppZBWAck6jgJM0c6dO/M8f+vWLTtVi1UcsMmDEmYdYFcwm83btm3r0aOHVquFaDUIR41G06RJkyFDhuzduxf3I2l9Y5eQC6XUYrEAs2NISAgWQVNKc3Jy8FGVT5dY+cwwm81ALLZixQoMPMFCIQjCli1bgMYyMjLSYDBU4YmloLiAmXz+/PnmzZuD7QzrPc19FR2+fLZo0UKn092+fduxp1EOYPND2LITNrcENj548CAiIqJ169YuLi6s/qhSqXx9fUeOHAm9RSmlBoMBqRtKfGL5+hbT09Nfe+01sC9w3kgSkezXp1UOSQzeYrFEREQQQubNm8f6QAFAzcRxHJBqVHljREHBwLcLCnVPnTrVqlUrQki3bt1ASbRarRInl0MA/h9gk05ISKB2rharCBBFEf0bkiJl9Iwh3QGl9MqVK0uXLm3WrBnJ5bsF8Dz/3HPPDR06NCoqKi4urpRsNYTN3kJTH/3Q7du3x7oZB66i1lzAv3AmS5cuBRoIybmJovjmm2+Cvp2amoqvRAGua0miE/tBwiNAldBNJQTGneE5Qrjz5ZdfdvR52caLL76o1Wr/+OOPQt9tDCKxlSTs61D1FAK8ooSEhFGjRkFaD7zsarUaPvA8v3jx4tIchWCmD0qNhw8ftmvXjhDSqVMn1BPtxBVWAqCfdd68eYQQoP+ViGxQsJs0aYJxq2KF8yDULplSoOQr9nglRXZ2NkwSSMcZPHgwzu2KA1jCQVtEivsC1BHW6pQoDZJ63KohHyVFGaIoZmZmPnr06L333nvttddq167N8zw0MxgyZEhpAq3/M6JBcOTk5AB9Y//+/YHZgubKRAcmCkCsWZIS9MUXXzg7Oy9cuJAyPlcQZ+B0wNTcokwLZNFg3cDwAaSwPFimoHJBFEVku3L0udiGKIpQtMrz/M2bN4siy1BfwRI3nLfQXc9+Z+sogNYvr2kRBGHt2rWtW7fu2bMn5oGXDITN+IMPwDcHn7GjqeBoJg+JtMrJyenVq5dKpYqIiKAybREojEJCQlgRVsAUYaP77HiRIXDEILiCSgeJmwWLKxx3Rvni4MGDPM9rtdrk5GS5A0cCtryXlaF4aSz1YRXIfwSlhxWIaOmyV8felpLhf75FOdtCoU+lPCHpPGmxWKB7jNy3SCnds2fPpEmToClgcc9fXmeObk2xErIlKwCwDecceyYFwGg0Qg94lUqVnp5Oi5bpgWMOHToENBMajaZt27ZmsxmtTkEQKo4frExgU1FDYrFS7pywMgWEMeubQOYyh2ctyBU6aAPG+hbBCoZ5n52dzXJSFlxEhT+Hf9lXaNGiRb169frmm29gSxWbW9UH8lfF4VPaJv766y9CSL169YqSQckShhuNxnXr1kFYdty4cRMnTqSUpqSkoCusCgC0QlZnFASBJTGz2Zu+BCASvRQAkgXjFRUHbCkr9HgNCwsTZLxPKLyK2N0cu9kaDAZ0csOcg6bdNWvW3L17NwyumK+TgqLAbDaz0YmKBiG3J/W1a9do3urbgn8Fc/Xvv/+GspBbt27BV4QQDw8PUDyrzLyVXAibvlNWIPIjsaZi6Sl6ygToRGA5M4KCgggh4eHhNiMq2NWbFlmpjo+Pj4yMnDZt2nfffRcbGwvteGiuWjp48GCblOgKKgXk/qYKaE0LMnasgiHJGzt48GDNmjU1Gs2sWbNg4yuvvKLRaDZt2lQ+ZRf2Bj4ytloJwCYaloERXcrflw8kaetwC4B8G7RFyhjLJTvEw4cPIekJ2n6r1Wqg9aa5nVe7du1KK8AKoUABAtMVHz58CB3rgWP0ueeeu337tiAImzdvJoSEhoaWW3+uqoHKIRblGapABgG+RbYwscRYtWqVWq1+++23rVbrnTt3CCGTJk2ilJpMpri4OJ7nAwICYKTiXlRQcQDybsqUKTzPDx069MGDB8A0evfuXUrp0aNHnZycgoKCHH2alQyVQyxSptAQtMInT540aNDA2dl5/vz5krzNEqjQJpPJ19eXEHL9+nWLxbJlyxZCSEpKCsjijRs3EqZxjQIFFQppaWnu7u6NGjWCf3v37t2uXTt4KY4ePaoYOiVApRGL8lyzCxcuJCUlYcETUvuUABD+a9euHfwbEBAwdOhQ+Gw2mydPngyWiGMrIBUokAB8kdHR0Wq1es6cOVlZWVeuXOE4Dhp1UEqjo6MJIWPGjFFW9GKhcohFSWttvV7PSkCJP7EEM2DWrFk1atSYPn26IAiHDh3y9PTcvn27xWKBJAmgn1qwYAEtxx7qChQUClik33jjDULIgQMHKKVz587lOA7rGqHz0o4dOypsYU/FROUQi9RWY2wMQCOvT4njLZGRkYSQt99+e+vWrQ0aNCCEfPnll/DV4cOHgeX76dOnVAlDK6hgMJvNwcHBhJBBgwYlJibqdLrg4GD4Kj093cvLS6vVpqamUqUMoTioNG3sqgEAAAXFSURBVGIRwNIQSSqcSlPbdOrUqfr160MM58UXXySEuLq6xsbGms3mZs2acRy3ZMkSmrs4KyEXBRUEMOc//fRTYGYFyiug0H/69CnQ148bN06Zt8VF5RCLch1NQj1LS133k5mZefjw4QsXLlgslmPHji1YsMBgMEBQLzQ0FKdUFSgsVVCVAGl6x48f//LLL/fv34++bwgbNm7cGFlUHHqalQyVQyzaGyxfBsBisUAAuk6dOjt37sQxSsjFfpDwXSorUKGA0jf8FxzfgiDExMRABSFwVmNOm6POs9JBEYv/DwlTxuDBg1UqVZ06deLi4igT81HEov0gIYtVFJwiAvu7Ar766itCSMOGDYHfG+pbkGRaQVGgiEVKmXAN+C5zcnJeeeUVDw8P0BMpUzStiEV7ANVDWJyUFaiIAD87S/qflZX1zjvvDBo0KDk5GYdJCmcVFApFLOYBhnGwhpRtulj62I4Cm8AgqZy1REHBgAIH5NinlD579gz17gpY910poIhFSmU0lkAdBGoLbkfHjfLeljlYjmHl9hYLrODLycmB5oWUiTsrHokSQBGL/w9wacm7cVOmA5kC+0HCpymnSFFgEzY5riAOg+5yScNOBYVCEYuUMrYb1lxjy2CcWxKuCgVlCyzDkMSjFRQAdiqilg13Emkl2R7C5X6ClRWKWKQ07xto821E406ZW/aA1WpNS0tTzL0SA1trSO4eykQll7tYUMSigqLCbDZnZWXFx8ffuHHjyJEjR48ePXz4MLWV0SmPUwHYBDoYr9frJ06c6OLiolKp2rZt++uvvyreWwUOhyIWFRQOo9EIEi01NdXPz0+lUq1cuXLfvn1dunTx8fGBlCYYyWrT+TXkhMEQPL169SohZO3atTk5Of369fvHP/4BY0rT5FeBglJCEYsKigRMaJ8yZYqLi0t6errZbM7MzPT29h47diyMsel+Bfc/knqwXxkMhkOHDvXr149SajabY2NjCSHPnj1DuVlO16ZAQV4oYlFB4WDpi6CI4vTp0+DPatOmzejRo41G42uvvTZ+/HhK6YABAyZMmEApPXv2bOfOnUNCQrZs2UJzxRyIRVYZxEC/v79/ixYtMPaiuHEVOAqKWFRQJCArx4wZM9Rq9bZt2yilSUlJGo1m9erVlNLAwMBhw4aJovjuu+++8cYbZrO5YcOGkZGRO3bsIIRg0QVrVhsMBtBAnz59Onz4cCcnp59++onmZucokWgFjoIiFhUUDra34hdffEEI8fb27tat24gRI8LDwwVBMJvNoaGhffr0mTlzppOTU3Bw8IEDBzQaDfChrl+/Hgh9IaAP41Hq3b9/38/Pz83NLSkpyVEXqEABC0UsKigcmGKdkZERGBio0+nCw8PZQj1RFNu0aQN0+e+//35ISMjq1asJIb/99hvKU/ROsgpjenp6YGCgp6dnYmIi7kopslTgWChiUUHhQLFIKW3YsCEhZMOGDaDugcdQFEUfH5/AwEBK6QcffNC1a9fk5GQnJ6devXrdvHlz7969d+7cgV1BOAV2lZGRsWjRIkJI3759IyIiZsyYMXXq1NTUVMV8VuBYKGJRQeFAORUbG+vk5EQI6dGjB+p0RqPx1KlThJCAgACz2dyoUSM/Pz9RFCMjI11dXQkhHTp0SEtLw3ohpDDIyMiYOnVq586du3TpEhwc/PLLL/ft2zchIUHhW1TgWChiUUGRgMmJEESG4kg2oCwIAv6L3KgXL1787bffnjx5gmNwbyBVIe4MhnNOTs6jR49wh0okWoGjoIhFBYVDEj6GD2w1JOYYZmZmwhaIsVCm3hx8i5DWY7FY2A63FouFZZlWKtUUOBaKWFRQOCRNHWwW9sn70LL9yBCSBo3s3hDQn0QxohU4CopYVFA4zGYz5BiiipefzEJFDxlcAKAn4r/QhIRtug07R0YsRSYqcCAUsaigSJAQCKHIQ/mFSp9c+5NQokqgNGBSUNHwf587+Xtkc66w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0" name="AutoShape 8" descr="data:image/png;base64,iVBORw0KGgoAAAANSUhEUgAAAbIAAADGCAIAAAA41ZIoAAAgAElEQVR4nOxdd3yN1/8/dyeyd4gRe9SKlBAiQ9Roa9Roq2rTliraWtnLqNptlWhC0NYMQZWSnVgJEUoogiIkQWTefc/vj8/3fn4nz72JNCKDfP7I68lzn3GeM96f/TmE1jPSaDTwV61W478ymQx+ValUcIb9FS/G83VFSqXylT4fvpcllUqFx3K5HBug0Wh0L34TSKFQVPThODcUCgXbb7VMarUa347DpFKp6nbqNhJLpK4bwCWlUgkwB9NFLpez00Uv/KlUKnae1eGMp5RiyymlSqUScbxmSaPRyOVyfAsew78KheLNXGPYDwqFAk+yI8L+xHbaqyN2MrOkVqsVCsWr5qONVD2qj7CoFwdpeQkIeSx7ZZ1PMmw8NA/aU4OwqFarQXDGDy8pKYEDmUzG9sabKSpCD8jlcjiA/lepVMAnWK2i1kitVrO8HI6BX+I1Uqn0zRyvekv1Cxb18lWqhRv8CdQQ9kpWSKwdKaAiAm2IBegan/G4zBB2WSlJpVJx5Mc3ilgbi169QS6XA2upHYhkRx+GBjk6wDTy0UZkrD9Uv2ARCaYLzBW5XK47t5DrsrfUQUN1iJUWy8rKarZVqACWlZV98MEHrq6uUqn00KFDLVu2PHToEGtYrCe9UVdUVlYGBwqForS0FHBQKpXC+TrsHERthGypVEoZ63kj1Qeqj7DIMT+zmKhXU0bcVKlUdSsloUrLyms1a+ssKSkBcPzss88IIV9//TUhpF27dsnJyfTV+3zqOaFKAV3Eul9waIBKS0trrVWs7ZslFhxpveHrjUTrJyzi2gZGShnhkUVMBAj2Fo5oWcuEnnFK6cOHD7Oysh48eFCDz2eNlVeuXJFIJIQQsVgcHx/PXgBUt66nOiEOssD8uXbtGuoWSLQWjS3Ay3FaohYPzjFKaUFBQe20pJGqSPULFlnDUFFR0a1bt3Jzc/VKjiUlJVlZWYSQ9evXw/qvJ8wWXSIgzXXu3PnatWs1+Hw0ql69epUQIhAI+vfvj64GtKnVk96oE0JRkVIqk8ksLS0HDRqk0Wjc3d2dnZ3hmtoRq3EUWEzMz8//4IMPoqOj4fy1a9fefffd/fv3N9oW6w8RymimumsJzsMMq3zYiouLqRYUXmaA4V1SqfTMmTOEkP79+8P5ixcvEkKmT5+OjYyMjOTz+dOmTWPdjnq/opYJ+tPc3JwQwuPxMjIywBi6c+fOp0+fUm1frV279vbt21Tbct1mQzdeuHAhICBg0KBBgwcPPnTo0MmTJymlT58+tbW1NTExIYRYWFhwfAggBzWsZYaNR0kK/sUDFH7Rjctx9MMTUDNFhXrBggUCgaBbt27W1tYREREPHz786KOPeDyep6cn1UqUyGxehYjNMnulUnn69Gk+n+/h4QHng4OD+Xz+unXr8EPWrVvH5/PDw8NrvCVAGL+F2j1qXXDATkiwxrKStUajQROtrnai24HIpOEhV65cgX/ZIKr6RoT9Nmg3CPzg69DFGrVajZ0il8tBaX348GFMTMy2bdvgGlZl+E/E3iWVSoVCoVgsfvr0aVlZ2datWwkhmzdvxpELDQ0lhHh5eVX0hNon1M5iYmJEIpFIJHJycqKUqtXqe/futWvXbvjw4dD+gwcPEkK2b98OyxKnKRoKYFUrFIq2bdsSQpydnSUSiUAgIIRQSqdNm0YIOXr06Lp16wgh+/fvB8AF0vVH1XNipSq9rmT8lqKiIrwLL5bJZBz0ZEH2yJEjhBBCyI4dO2Qy2dOnT42MjOCMronj1c0fbOHjx48JIRKJBIbewcHB1ta2sLAQHWUjR44khKxZs6YioKk2scZWfKxKpbp///7GjRtXr169bNmyW7duofIBF6D/igWEoqIiaL+uy4hFVbxeoVDExMR07dqVEHLp0qX6jIkUleiioiL4DBBkoF84/FOj0aALGPnMs2fPIiIimjdvTggxMjJio+eqMcPYV1BKZ82aBWoypXTAgAFisbiwsBAvnjBhAiGkadOmz54909VW6oqgJdByQsicOXPwp/nz51tbWwN+ffTRRzY2NnD+yJEjS5cu/fPPP0NCQoKCgnx9fYOCgh48eKBSqaKiovh8/tSpU9VqdU5OjlAoHDBggEqlyszMvHLlCqVUo9GMGTPm4sWL7Lg0OKsiq/XjMSfiCgGRXVGsFMOuTHgCnAEWwufzb9++Defbt28Po7N582bKrHY2iuBVfCN+0aRJkwghFy5ciI+PJ4Rs3LgRr6GUmpmZ8fn8r7/++lU0A4jtw4iICLFYTLTUvn17ykCb3p7h+K9YRUc3NA0+qmPHjoQQoVDI5/MfP35M67ftm6hUKja1jnVo4EUKhYKD7hign5aW5uXl5eDgQAhxcXHBCzhetqoTBkJrNJp//vlHLBY7OjpmZWUZGhqOHj2aMqKBs7Mzj8cjhPz111/s8qgP+X+mpqYikYgQcuPGDWDRKpXq3LlzhJCffvopNTWVEDJv3jxKaXFx8YoVK5o2bWpubu7t7T1w4ECRSCQUCnfv3k0p7dmzp62tLUwjkI4PHDhAGQZOmemFOW2vTh98dcQKL3AcHh5+6NAhOJmfnz98+PDffvtN93qcmYGBga1btyaEjBkzZuHChRcvXlSpVICJTk5OQqEQtZk1a9YYGBgQQsaNGwdnUAGnNd1vbEQtwsqhQ4dEItGkSZOGDh3apEkTdC1SSsvKysCN5u3tTSmVyWQ1C9OYPEYpVSgU169fl0gkpqamqampSqXSzc0N1BGq7Q3WZR8XFxccHAySU25u7pgxY/h8Pp/PJ4R4eno6ODiAUQg+Gf4Cw1ar1enp6aNHjyaETJ48mVJaUlJSn+cnodo1lpaWNmHCBHd3d09Pz6CgoI8++giswtnZ2VOmTDl69CjVzhj0KiBncHZ2NjMz+/nnn1+yNWwSC4yKq6srn8+3s7MjhMTGxqLe9OjRI4FAAEPi6+tLmeVRh7AI/RMREQHabs+ePbEx0DyJRNKtW7eRI0eKRKL8/Hz4CbMyqHZKQcfeunWLELJw4UL4ydzcvH379thF7FrSm8LR4CK6WUGjoKDA3Ny8devWsAgjIiJEItHVq1fxo6Cj0MiYlJRkaGjYunXrPn36gNQDqEoI8fb2VigUrVu3btGiBXRUZmYmXNO8efN///2Xltf7anz+sEMDbf73338B+8Ri8SeffII/UUpBfiSE2Nvb01cwiBww2rJlCyFkypQp8K+NjU2HDh3QmCaXy1NSUhYsWNCrVy9olUAgOHjwoEaj2blzJ4iWixYt6t27t1AobNGiBT72/v37EydO7NChg1AoBEuFWq2GoYmNjaX13sJDEE2Ar3bs2HHixInW1taEkKioKJhDpqamhJBWrVoFBQUh/FMtPubl5QFy3bt3Dx4FY1+96cVRw0GLJIQMHz6cMr35xx9/wDjx+fzBgwfT+tTRgwYNgjb7+PgAt0cb88iRI0HCHTt2LFwslUpbtWqFKgzyXkppVFSUWCz28fFRq9XR0dGEkICAAFpeAGHBkeqrndEgCJQP+BYcx969exNCQHfu0qVLmzZtwIfr7u7u7u7u5ubm6ek5cuRIWHXjx49v27bt8+fPKaVLliyxtrZ+8uTJxYsXP/vss/T0dErpnj17lixZgumArVq1AoHxhx9+0Gg0nJTKmiKWzXPCbxG+b968yV68atUqUGn5fH5WVlbNzmqOPiGVSt966y0DAwMw7Bw7dowQ4ufnB61dtmyZh4cHMHhCyNChQ7/88suMjAx4VP/+/W1sbEA89PPzI4QsX76cUrpt27ZBgwYRQszMzMaNGwceQoVCcfr0aYBRBJx6LS2CqJiVlWVqaurg4JCXl0cpnTBhQuvWrQsKCnCBXbhwISQkpFWrVkKhsF27dmvXrr179y6lVKlU/vrrrygb05fwt+DtcABqeE5ODkyR8PBwlnMuWbIE8IXP5zdv3rxuwxWR1Gp1SUmJtbU1n88XiUSg/FLmo7Zt2yYQCCQSycmTJ9HOsHz58mXLlsXExPz+++9JSUmzZ8+OiIiglB4+fJgQ4uDg4O3tDVPz7bffZjsBcAQmMZiBcNLXHybxX6msrAy+6/DhwwKBYP/+/devXzcxMdmyZcvTp09nzpw5ceJELy8vb29vd3f3YcOGPXv27O7du4SQmTNngvdPIBBERkbC01j9BruLUjp//nxY8N7e3hy/Ys1OJFz8HEa1ZMkSiUTi4eFBtSIhyMVTpkzh8XjAHQFoXgXBG/fv308I+fjjjymlhYWFX3zxBSHkn3/+gQtgsRNCDA0Njxw5ghyFUrp3716xWAx287KyMjc3t2bNmj169OjHH38khPB4PC8vL5yK0J+TJ08WCATbt2/X7Yp6SIRSqtFo1q5dKxaLP//8c0qpUqm0tLQEwQRAk+UwmzdvBtMpIQSYzIQJE4RC4fbt21/eQMPGb8NBfn6+RCIxNzfnXOPl5YWyFY/He/jwIfzKqTRR+7R9+3boH1dXV8qsMRCfQa3r06cPa0qjWtxk7Thw44YNG4KDg318fHJzc99//30YFFaqYu3CcMDqa6/6Y2uQ2FWHnQY6yoQJE8RiMaX04cOHycnJ69at8/PzO3LkSHx8/L1796RSaUhIiFAoBJuPv79/y5YtqU5UGYaOwStYbQOd+K+ix9AKzBp81Wo12IUSExM5gioY4EBg7NOnD+v8fXlidTi0JP72229KpTI/Px/VFKTo6OjFixf379+fEGJlZTVjxow7d+5Q7er7+++/KaWJiYlCoRBmZkFBQVRUVLt27UAwnDt37v379zUaDfAtMzOz58+fcyKi6if9T4nu3LmzQCC4ePEipXTbtm2gvLBBOZTSiIiIoUOHisViPp/fv3//1atXw6/NmjUjhJSUlHCElOpNMnzpsWPHwsPDv/zyS4FAMH/+fDZG9/nz57a2toQQcGuIRKJff/21lgFRV1GFfx0dHWG9gc9EzVRIUygU4IIMDQ2t9lxH80XDQr0XElpm0GKo0WjQpLVy5UqFQvHJJ58AP+bz+aAruLi4yGQyDw8PPp8PGrSlpeWwYcOodqroLj+MerGwsICHh4aGsp35KjoW/YTXr19fs2YNGOaGDh0KmMhG+8J3wcRG2a0GCRmDRqOBd8XExFBKAwICAKapvvJ90dHRY8aMsbOz69q1q1KphLaB+WLs2LEmJianTp1i+/nixYuTJ0+2trY2MzNTKpVRUVGEkCVLlgAmsnmxyCdY+YDT2tqf6oRSKpVKQaGApe7g4ODl5aXR0tWrV2fOnAlD9d57723cuDE7OxsbvWbNGkNDw+7du7PhEXq/sCqEUxasP9D7FhYWT548oYzhLCYmhhAyZMgQQkhYWFjLli0nTJiAD6k1/RFexKpg0dHRPB5PJBLZ2NiALR8aDOqwoaEhIcTR0TEnJ4dWN5xVJpNx3Dj1XyV5IeG4czKa1q9fLxAIhEIhpyYI/Pv48WNYmePGjSOEjBkzZuDAgXw+39ra+syZM1RfXQbKoN7ixYthgvXp04dqjT81LsWwURx5eXlLliyBl1pbW4NnnJXuHz58iJgImDV79myO+fhliA2Sf/bs2bvvvksIad269dSpU01NTb28vEBfYbuLE3oNvMfMzMzIyKhfv34uLi7gh/joo49YRw3eDmmpXbt2tbCwAIiHz6koxKciBNTUbh3V/znjgQkvWbIEBGAHBwewAmg0mq1bt7777rvffffd3bt3ORGeCoWiX79+hBBfX1/suBqZVSqVKiMjY+3atcePH+fkbMjl8uDg4ObNm//5559CofDEiROff/65ra0tXlALMMGa0tnzYATk8XjTpk2j2kp/Go2mqKho5MiRkyZNSktLw9DLarRT95Z6HhZbddJoy7ViyLFcLj9w4AAhpHfv3lRblBDXRmlpKS7y9PR0UPQ6deo0ZcqUYcOG/fHHH7S8VAIHai1RSu/cuQPSAI/Hi42NZRO6XsWnwbFUKr1y5crWrVsh7JSWNxDv37/f2Nh4+PDhYrF43rx57dq1a968ec02hg17yM7OHjVqFMB0//79L1y4QPXxEmRa8G9paWlGRsbSpUvHjh07e/bso0ePfvDBB7NmzdIwFfVRSQKD6bZt2/766y+4nXXYIuayghTypzrUhwhkAkVFRQHqe3t7t2vXjsfjeXt7czLY2cwBhIPJkye7ubllZWXBv9g1L4NNaGKTyWQghHIma0xMzNatW48ePSoUCjdu3Hj9+vVvvvmGli/5+aqJw0VVKtWNGzfA1onKCCtBl5WVYYqe3o/6T4TpzzUoStQHwnkFnTNjxgwej3fs2DHKBISpy+ecwcIDgo4Few6cQQmUjWHCNf/ee++JxWKJRAIBjDXucmEXdllZGRtdRPVtthEQEMDj8TZt2kQI2bVr1+rVq2tcj8auA3lNKpU+e/YsPj4eFh34/dE1z/kKNsWIcxmaLNgX6Zp6dJODcbHrTYHVMFSbWtH/h26yH3Dr1i3oAtadxPGlQLdyhGF0PFVPGWHbwJGqECKpVlZdunQpISQ4OJiWdzLWjimXrcICxwsXLgTpw93dvSJ3vG4Q8n8l3UC2+my6riKp1WoUGcrKyubMmUMI8fDwIIR4eXnpxuqrmOw0znzDi2G96eIj/ksp3bt3L7AxGxubkpKSVxHpySnETfUl7+O8Xbx4sb+//8mTJ8VicVRU1K1bt4YOHYoRPC9PYP3HHuOYm6RSKctCNBoNnOG4fcBKrrv3AwuR7CeD4MUCokajAWbG5mLjSEmlUnbXDeCCtWwpIgqFAj8MDqAFgHf4eboZ+3gl3IViy0uuUrW2fA7VJwqx6yEkJASCGDiB3LUge7PfCC8tKCho3rw5OBD37NmDP8GCx7vYMJpqjDQOEKx56J/XRo8GmwOl9MCBA+3bt2/RosW6devAmMWZopQpasB6eClTB4FqsZJzAeuKffLkCea9QTQMVv2qEcK3U53EViSMLdNoq6yHhYWBbxdroNVge7AltAKvVFFRke4Kwn5me4+W5z2seg6kV1TE6zH2gFXS09LShgwZAmUQauijq0P/C9BRKBTQaOTAGqacJ0CkLtPm7KyEP0EnVm9Elfr2cuEYiYCb7du3jxCybNkyWh7Qa4F0XwT6DiGkadOmT58+1dUpOBBf7abCWOh1JjRc0kU3dvLACkGVDXVkXMxwng2FYcN9gFAO4syuqVOnAjK2a9euNhkMx4mkZvbk8PX1BTWoxp2H2Ansk3VL9tLyBX3ZJanWyafidJpetxVrWMNcD5ZnALyePn26bdu29vb2uhvbqSvYzuQV0f/XW8R2oGIIH8xBHM6C5ygCbNxZ9T4D70WLLPYyvgL6aMOGDSKRKCgoCCOhaC1GMrNsA6M9hELhzJkz4QK22ZwoBI5dsuq0e/fu9957Dyy5DS63r3JilVzWxsf2Eg4uLhJOD1MmqJOdLZSRaDjvvXz5MiEErB+HDh2qWc7Kiop4Uq/xnVX2g4KCeDzeihUrOL6OmmoS2xWcYAa9vY3dq1uwjg26hOmtLr/zJfvqimp8wHF6ejrkQUA4JLahlgERqH6Voa2cWAhWq9WBgYE8Hi8oKAgvqLXu4+Aa5PkAoUm02lFKHMLpe+TIESMjIzc3N8gvAuGobnWN14PatGlDCJFIJEOHDqXli5VQRn2pne1WNBpNcHAwIeT9999/PVQBIJRaEFvZBZKRkWFjY2Nubp6ZmVkfbOUNAxb1ivfLli0DWNTLk2unPeBu69ChA/ig33333aKiIhYKqweLHEOtWq3esWMHIaRz586PHj2iWlUamfnLfc2bS8DYIN8cInXOnz+Pv9YJKmk0mqCgIELI+PHja9nP8OpI1zPBxvxu3bqVz+e//fbbaWlp9WSrr4YBixw5EY79/f3rChYpkxYJCfawqDAY7eUbw+JpeHi4oaGhmZkZlk1FcVUmk702Lpc6IeBAhoaGYrGYx+NB8TrWFkRrnfEEBATw+fzp06fT1yJWnzLcnTI6VmlpqUKhOHv2rKmpaY8ePVDNqg/p/A0DFtFOhNxGLpfPmTOnrmARFAGwE7u7uwMscipEvUyT2CccOHDAwsKiS5cuz549o0z8Y6OQ+PKE2jFsvAMif1paGhtfxcYY106r/P39BQIBlKGtDxhRI8TaSdVqNYDgtm3bLC0tu3fvjtk1RUVF9WFiN8JiNQlWVGJiIloVz5w5o1KpiouL2Wbohq1VhdAovmvXLjMzM7B50fKhy6wn5yW/5Y0ldDjcuHEDUu7EYjHgEYb11b5rC2DRz8+PNrR6HxURq+Rhf6alpfF4vF69ej19+hTdNXXXxnLUMGCxHirRwN+glAghpFevXqz3Q6PdkqXaTVJrayz27NkzPz8fgqgopRzYfc380bVPKHrPnTsXHC/dunUDMGL3e6pNAiWa9SU2dOIYJdRq9Z9//ung4NCyZUuIUNYtHlG31DBgsb65XMAgFRkZCZhoZGR05MgRyqA2HFSb+ymVyt27dxsaGrq4uEDNNLaAEC2fd9RI1SY2Dvn27dtQy4PH40H1IyS9ITWvjiDEAtK36GthLUHbIsBfZGSkoaFhhw4dHj16xFZKrT8Wg4YBi0AcmRESSOtKWoQNiCFWEer3oEqLo8tG8/8nAsDt06dPbm4u1aIw1EqAb8eMgkZwfBnixMN//PHHUDOFraJKazF7CigwMJAQghP7tRlfYOrJycl2dnZdunRh84bZJVMfwLFhwCJGd7Nh5PPnz3/VcYtqphwDvh1GF4LJARahMET1CKO3UHJJTk4mhHTo0OHatWuUycJ8bZZHvSJkYyqV6s6dO1DXi8/nx8TEYEA+ZIDUAtOFyQABOoGBgQ0RFitiHvAtFy9etLCwcHJyKi0trQ/KckXUMGCRQ9DFGM5dC9IiOsgwiBqLmC5atKjauasc46NcLj979iwhpF+/fiAnctLaGqlmiZOmplarv/zySxjWtm3bwkmMIa01My5HWmxAhFGHUO4BjhHW9+7da2BgMHXq1OfPn7OF6OshNQxY5CSowwQNDg6uBVhkk8wwPf7777+HxWNnZ/fkyZNqa7LoCYUvSk5OtrCwsLW1vX//PlzQ6FF5paTLzG7evCmRSEAP2LJlC5zEGha1Q4GBgXw+/9Vt5PKqCRkJaxBPT083NDTs27cvQmc9idzWSw0DFvVS7Xii2aIDcJybmysSiSCLNiQk5CWfj7p5dna2ra2ts7MzJFrI5XIOJtYHm8trSegcg/X86aefAs976623iouLa1mHhaxWsVi8atUqWutVqV+SdOsSQHxiTEyMnZ1dr169EDHr+WRuSLCI1Sug9uLs2bNfNSzqDQyCrXUNDQ2trKzy8vJwO45qCBRodb569aqJiUn37t2hjhbW+8T0vtqxbb2ZhIMLfCgtLQ33DFi3bl1paWltulxUKhXELa5YsYI2NJeabt0jSmlqaqq5uflbb7319OlTjDOr59QwYJGzixvQt99+WzuwyNYayc7OdnBwAFGxpiLL0tPTzc3NmzZtChuosrXwdINgG6kGCW27nIpQEyZMAIGxR48ebDms2mkVbLscHBzcgAARCfk3ND4pKcnBwcHNzQ2MiWwoaH2e0g0DFpEwPEWpVI4dO/ZVwyJHjigrK4PdlAghjo6OWK+h2oE4arX68uXLdnZ2PXv2hK0ggMdyHlVPYlxfP9IwNedZkfDGjRu4WfPixYshtq6WA3TQE92ACLsI0rH+/PPPli1btm/fHk6+/F4dtUYNCRZZ5qlUKgcNGlRrtkU4gA38hEKhQCA4duwYetNYt8x/IohX6NatG2xtyD6NvkZVZuszcSYV1fK5b7/9FiuA3Lp1q3YaAw0IDQ3l8XihoaFwssHNAWDtV69e7dixY8eOHdka8hDqxEl6qYfUkGCRgz6enp6oyXIiqGuK0NOiVCqfP3/etm1bWCpz5swBfshuWlTJq1mtAeZHWVnZv//+a2BgMHz4cKgVBg+sncAFNhwPztTzgIlaJo1Gk5eXZ2VlBdaS/v37U50MNqoVf2pQ1YVHQb3FoKAgLGSNCdqsba5uldCysjLEa7ZPAASPHz8ukUi6du2KdXEaFjVIWIQDgMXAwEDKDMwrYkFqtTo1NRVKCZibm2MAjW7zKnkCHMBsfvDgQatWrfr16weYyKrqtUb13BtY5wR7OhsaGgqFwg0bNlBKceMjNuC0Zi2AKpUKNinavHkz56e//vorODh42rRpBw8erFuzI74dPctsgO2pU6dEIlHHjh2fPn1KG1o4OlDDhkU+nx8QEMC5pmaRUaPRyOXy58+fN23aFFQqX19fOI++tioOPMbcFBYWtm/f3snJCXwsSGxp+FdKrNyKSk1j0DgS2BwLCgp69+4NLmkHBwdQpTkiUo1bymQyGUiLUVFRMJlBZtRoNH5+fhKJhBAyYsQINpW4Tojd1IXd1+TSpUsWFhYDBgzAKxsi923wsOjv748X1HhKP24j5+bmBvX4rK2tCwsL2VS8qgAx27B79+61aNHCxcUlPz+fMpE9Nb7NWyXE9mRjWqEuQYcolUq2cNynn34K/cYG372KrgsJCREIBCAtslPLz88PMHrgwIE1/tJqEOukgsCy/fv3QwkirA1KG2HxVVNFSjRna6SanalKpfLEiROgTJmbm6enp7MzVXeTs4oIuGtxcXHPnj0HDBgAmFhQUMBeU2vGdU35nTRoXRuq6iHBjneU0smTJ4OWIJFI9u3bRxlVusZdB/DAr7/+GrNc0KQIYd4mJiaEEE9PzzrZ+IlDsNDKysqgJXv27DE3N0fmgSHGddvI6lGDh8Xly5drmHJetEanqVwuLyoqgrkIoWT4cKlUylZsrjyAAw3no0eP7tGjh1QqRRmNddrQWqwCzb6lzhdYfSO2lPSjR4+aNm0Kvpd+/fqxsaU13m/gWpkyZQohBGw1LLuKioqCrEQ3N7eafW81qKysjC0WlZiYKBAIbGxsQE5kNw1tcJ502tBhkcfjrV+/npYX1OAFDM8AACAASURBVGt2sn7yySdQnXTkyJHsHNVoiVZBTQBD5KhRo7y8vPLz83U3g+cUB6rB9usltCoqFIrr169fvXqVNgqMFdOePXugsg6gFVsj/VWs+S+//FIikWC9RSCNRpOQkABya79+/WidujLYJaZUKi9cuNCsWTMnJyeob0KZInt1076XpoYNi0KhEEwwnP1ta+qNa9asgcVgaGgI4dZwHl/H7pNbCT179szd3X3kyJHsRGElXDxTa6z16tWrfn5+/fv3J4R069YNbEONxJJCocDImPfffx+NjAcPHqTaQefsOv+SBM/09/cXi8VBQUHAqMCUqdFokpKSzM3NBQKBt7d3fRDBoGGpqakikQiQGgg0J422UF6dte8lqMHAIseiRymdO3duTdVbRDWc1WFPnToFzBnt31U0HrM7nEml0qKiou7duw8ZMgRicSDfudp2aFao5HBjXS8QWyAS6NmzZ2FhYcbGxgKBAEquQtRRdnZ2QzSNvyJi40zRzbJjxw7Ie7G3t4ehBJLL5exA4AChZ6bqBO8CJXrjxo2Ay/jYrKysTp06GRgYtGrVitaW6YPjVmLBTiaTxcTEWFhYtG7dmq0p+xpQg4FFQAHWxbFo0aIazHJh9VkIzrC2tgZRcdasWaxxvfKYDDbrU6PRZGdnm5qaurq6wt4DuI1q9RqJH8hOVngjx6HMqsmU0uvXrwcEBPTp06dJkyaA9YCJpqamnp6e06dPx+IUjUTL++6QW2RmZqKVGQJQIAmVc+9LhogpFIpZs2YZGBj8+eefbGNkMtnt27fFYjHkWdWOFIYOE92pVVZW9vvvvxNCbG1tc3NzG66+rJcaBiyiqoJ/S0tL33vvvZqCRdRT8GDQoEGwADp37pyXlweXqVSqyqcjYBOG2uTm5jo5OTk5Od25cwcuwAiv6u0IWJH/EU9iaCQ8vLCwMDg4uEWLFiASgrAjFArNzMyGDRs2d+7clJQU3dDcRgJCiRvFfwi0hlCt77//Hq8EfKwRL1ZpaamHhweEc2s0GtaTK5PJ7OzsoAG3b9+uheRiVg5gi06q1ert27ebmpqamZlBHTz6es2fhgGLemnSpEk1KC2yWsCGDRvAzSKRSPbv30+1uyBV8VGoPnfr1s3R0RH3NqtBLZWVFnU15fz8/JUrV3bv3h2WkEAggHg3Qoi3t/eePXugo9gl16hBc4i1UbDzCuIfhEKhiYnJuXPn0PiIVyLnrrZOMH78eKFQCJumAeHgDhgwQCwWi0Si48eP15oSzf4Lc+bAgQNGRkZOTk5Yj7KBBuJURA0MFtnYeh8fnxqERXzy/v37wcdCCAkPD6eMBvHCFD2cQ3fv3nVycurVqxfEc6DvEtcMG9xQddJoNCAPoiDDrj2ZTHbw4MF33nnHwMAA/QOGhobNmze3trZeuHAhm5bDSZN4zZSglyTdGYViflFRkbW1NSHEzMzMxsbm7t27VOsre/n4MJgS48aNk0gkf/75JxqO8FcAZULI6tWrawEWWa9gaWkpHJw8edLKyqpnz55Q3wSb8TpNoYYBi6ihaLSl3KRS6ZgxY2pWiaaUXrhwQSwWg90NS5jQ/2gNzMrKMjU17dKlC3sjyJscg+DLEDsdb9y4MW/ePCsrK0RDHo/H4/HGjh0LEch4PdoQdWXMRkLiDDcr+qlUqmvXrjVv3hxkRhcXFxSUkNO8jOuPUjpw4EBCyN69e7ElcrkcEq7ee+89GN+vv/66uh/3n9vDZoXGx8fb2Ng4OTkVFhYCh0Zp8XWKfm0YsMiR1+CgxustFhQUtGrVCqadra3tzZs3cfMWytSFrUTKk8vl165da9euXd++ffPz89miZGzjXwaMWKeTVCrds2fPO++8A64hsHkRQqysrBYtWnTt2jW0M3Kcibo2ytdpTr88sbCoYepjYy8dPHgQ9AmBQMA6rLA0WfXeq1arFQqFl5cXISQ1NRV9Ptieb775BjbMGDJkSG1KZ2BiSklJcXR0NDIyKi4uZl2Lr1/5pYYBi7S8twFWe1BQUM3CopOTk0Ag4PP5zs7OEKyPWmoVd+C7fPmyiYnJoEGD2Bpz2HLO6qpea6EleXl5/v7+tra2ILMgJo4dOzYuLg6CENkYHd1/sT2cMuCNRJmMI/gXk3/Z8yNHjkTZ/McffwRkRDOL5iU2G3B1dZVIJAkJCbR8Oo1UKl21ahW8sU2bNrW2iQIcREdHW1paWlhYZGRkoICs0W7b8prVBm0YsKir1Gg0msDAQIFAsG3bNrVO6fnKn8MOKhxAaCGUJ7GyssrIyKj8Obq5hgqFori42MDAoG/fvlB2DCrNvVC5YNcPZ27JZDJ2Lxf4qaCgICAgoHnz5uBFAUxs06ZNQEAAJKtw3JeNVIMExj4QjoqKirp27QogZWpqmpmZSctzl+rBolKpnDt3LiEkOTmZ5aMwpg8fPgT+ByUga5A4znSOQvPo0SMjIyMHB4f79++/Cd65hgGLQBotwez09/cnhGzatAndxFXhVyBp4m5ZVGvJRpkLchgqRxbdUMFHjx6ZmJi8++674GP5r3nyYC1lH46OHXSR3759+9NPP7W3t0frISHE3d0duTfH+P0mTN+6IqVSCQMEETMikcjQ0PDevXvw60vKTQsXLiSEJCUl6T5HpVKBwcTCwoLNQXxJ4rjdOTaWwsLCNm3adO/ePTc3t4FmrfxXahiwqNFu4cJOlJCQEBMTkx07dvynR+G4gkas0WimT58ODgpCyNq1azG3oRJujxZGPBgyZMiiRYtwprIWwEpmEke5ptoVBRCJkzU3Nxd2f4WCBZCgMmnSJE41XJlMxsYhN+rFr4KwEByMXU5OjkgkAtf/F198oWY2Vq02OIIalJCQgIwN2B7826FDB7Agc4p1viSxIYp4rFQqc3JyevToYWNjk56e/ubMqIYBi7qk0WgCAgIAyEpLSyF87D9VW4Jgl1mzZqGnAmqUsSlfld8OB0+ePOnQocOsWbNwGyyO3b2S5cHGHiJ6slMzPz//888/ByhES9aUKVNu3bqFZh1OmA4gdaML5VUQZg1haVhKaWRkJCEEEmCGDh2KWkj1wvUppSEhIXw+Pz4+nhMfDpN86NChfD6fz+dfuHChZr5KS2AcAAgGZH/+/Lmrq6uTk9Pt27dr9l31nBoeLGLE7PLly3k83vbt2zm/vvAJJSUlYMVbvHgxYs1nn30Gv6KMVsmjkHsXFBS89dZbc+fOBYRiCy5UPTIR6oxRShUKBXp1FArFunXrQGUWiUTGxsZGRkbTp0/HhBn6ooXXGHzzioj1pwEHgixmoVDI4/FmzZpFqysqwl1BQUGEkPj4eDjJMYnMnz9fLBbzeDzYR6Fmic1UefLkSa9evYyNjcGe+EZlQzUMWGQ9Dzg/fvjhBx6PFx0dzV75QjkfhDK5XL5y5UrExLlz52KMBetcq+Q5CoXixo0bnTp1Gj58OJzhRALqHuhSRZl8v/zyS/v27bF55ubmEyZMePjwIUaxscANuYZoXQVTQ6O0+OoIK9Sycv3UqVPR4JuSklI9wy4MK6hBLCyyzr3vv/8e4iXmzJlTM9+jfQsL5Xl5eT179jQ1Nb148SJlQnDeEIN1w4BFlhACVqxYQQj566+/qvGQn3/+GUFn6tSpukEqlXtLoAF9+/YdNWoUnAE5kcNIq+Ifh1swjTozM3Pw4MGwuuDvnDlzCgoKdLMP9QIfrljaaFt8BcQOARo9kB3Onj0bzB0GBgZs3Nh/JVZa1K1ek5KSAvPW29u7ut/BJcxMhcWVnZ3dvn37du3asaoJrIg630OmdqhhwKLuCkdPdGJiIq1y+Xi47LvvvpNIJODRmz59OnsvimOVP6e0tHTp0qUzZswAGZPzdtZS/sLSEnhcUFAQFhaGjmaRSDRp0qSUlBSsXsFpGCvVouKPKQc7duwYPXp05V/RSP+VMEyK/YvjrlKpFixYAMMnEAhWr15dvbeEhoby+fy4uDj2FagfaDQa4JdOTk418U3/TygcvP3220ZGRhC6S8urO28Ir62PsMiiG5t0xfp2weXC4/ESEhL0ZmWiCRLDaOBRkZGR4L4Qi8XTpk2jVRtpDuB269Zt/PjxoFnA36psm1fR9FIoFAkJCc7OzoQQiUQiEAgcHR1/+eUXtgeQSyMCsqmyGLdEtTZNCwsLR0dHWn7R0vKOIFTNOFItG13EOigpY+d6Q5SpKhJ2fnZ2dqdOndCJt337dhWzqyKniL+uRwWOIU8BpEWOMw0Gy8LCgs/nC4VC2HGUU0SuEuEAR1NXFAAqKChwcnKysrK6cuXKmyAVVkT1CxbZEeJk7wKxaBIaGsrj8ZKSkmj5SBeNvuIlsIznz58PnNbQ0HDixImICBUR/spGZX/66adLliyB5sF0R0W4Kt/IaV5eXt7o0aNxIfH5/AULFqAyDhE/bHIVyx4weo5T+vTgwYOEkK+//hqly9jYWAwPBjGzoKDg3LlzZWVlT548KSwsZH/CnszJyVmxYgVUBLhx48bdu3cRH98Eu3vVCU0uMpksPz8fkpqNjIwIIb6+vhDYD4OIFXcwCBcfgsesEq0rlqrVand3dwizTUlJoeXrp7zQrMz69DjB5zKZrEePHm3atDl8+PAbzvbqFyzS8vOAMojAKqQwZj4+PpAMQBmGiXOCwzyVSuXkyZMxZnvatGlVCcTh/KpQKCZPnmxra8sBBU40dUUfxT4WnrBr1y5YPBD45unp+c8//2AC2dy5c11dXfFd8+bNg4o+tLzcwQnEpZROnDhRKBReunSJUvrLL7+YmJjAh3/66adw/aBBg8zNzXk8nrm5ua2t7Zo1a/Suz19//ZXH423btu358+ctWrQYP348jAiq6pV03ZtGGCalVCrv3btnYWGBYVWffPIJJ70KqCKurAuLLEipVKqwsDAwAf3666/s0+iL7D9skj7OSQjMkEqlvXr1srW1RVfPm0z1DhaBAAtwGiUnJ2/YsIGTHxoaGgrJAFRnwrGjDjrmp59+CtAjEonCwsJYKKkEzjgBgNOmTRs4cCBoLmyYYVWiMTiCWF5eHlR1NDMzA6Rev34922ZK6ccff0wIAbH0+vXrhJCgoCCVSnXjxo3p06cPGTJk/vz5QUFB/v7+vr6+q1atgsbcv3+fEDJ48GCZTFZaWurg4NCrV6/4+Php06ZZWFhIpdLTp0+DoykqKgrS1yD9FnU0jUaDsNutW7c2bdpMnjzZ3t7+zJkzjUE/eolTMUEul58/f75jx44g/hsZGa1cuZJzcSWkC4tIMHmSkpIgHgg2TeUUtqjkycjPkPXiQvjggw8Is03NG5LNUhHVL1jEzDzK5C/v3LkTuO6ZM2fYiFNfX190ueBUY+2PsIYLCgr69u0L0GNoaDhhwgSwvrGFEion2Bd42rRpVlZWsL8zNENTPk2q8unOGh8PHjxoY2ODvuaPPvooLS0NH4JNOnbsmEgkOnLkiFwu/+KLLwghV65ckclkZ8+e7dKlCyHExcWladOmPXv2tLCwaNeuHdwFDvqoqChK6d69e6GL1Gr19OnTCSGU0qFDhwqFwjNnzlBKJ0+e3KRJk+fPn+vaPeEbv/76a+i6U6dOYQ9zAsgbiZb3s8HBtWvXLC0tYYgFAsGOHTsq2vCEw5srgUX4NycnBxj8sGHDKGPqfeGgaDSakpISFCzQ+zx58mQjIyNIGKvZTbsaKNUvWATLCDAxWKgjR44EfcHMzIyTxBIcHCwSicBhx3kC/nvnzh0oMwObYIAfAznkC1kiWnM2b95sZmZ26dIlfLhUKmUNmpVPJvz1yZMnn332GdHWQxSLxWvXrqU6edAQRJafn08Ief/99+/evUsIGTt2LDb70qVLp0+fxpawmzrY29ubm5tTSpVKpZ+fX58+fUD0dnFxGTRo0JMnTwwMDLp27UopffjwoVAohKUFnhxYJ6BVwcO/+OILgUDg6emJraINf7vLGicUtKl2zgA4FhQUdO/eHUqQEUJGjRqVm5ura/7j2BkrgUWNtgAiPNPMzAzOV3GHKRY9MQEBdn88cuQIK1LQqnkRX1eqX7BIy2+6RikdOXIkZOPPnDmTalEP5pyfn59AIDh69ChcyXGrqVSquLg4IyMjMKt16tQpNjYWfkJBUi6XV8V18NNPPxkbG6NAp1Ao2H1QQeOoHCPgypSUlF69ehHtjsNOTk5paWkcKyoLr3K5vF27dpaWlt9++y0hJDs7G1q7YMEC+CiQRGBzhVGjRikUiqSkJAMDgylTpkA3tmrVavDgwZTS5ORkkUh06tSp2NhYQshPP/0kk8n++OMPHo/322+/UUr37dvXpk0bPp/v5uYWFxcH/XPixAnIabO0tCwsLKwoDqmRkEHi3KBaQ1BxcfGcOXMgL4UQ8s477xQVFVUehaoXFjlIinsNXbt2jVYt05Rq/SpUC3kymQy0ENiTGplitfvhtaH6BYsQTMNa9KVS6UcffUQIiYiIoOXdC7Df0N69e3Vz9ZRK5bRp04i27ta4ceP++ecfqlPDFV9aSZM+/vhjS0tLqNnFMTX+J29seHg4xiRaWFiAkAjEMYyyQvFXX30Ft/Tp0wd9R3fu3Nm2bdvGjRvj4+N//PHHqKiotWvXgpLr5+cHsxw+qmXLllZWVunp6W+//XaLFi0opfHx8WKx2NfXd/v27W3btjUxMZHL5ZmZmQKBYNSoUQEBASKRCLa1++eff+zs7Lp06XLo0CGhULh48WLK5L01KtGVkG5O+rZt21BladmyZWlpaSVx0RXBIk4ASqmPjw+ELmzevBnCFWBuV0WEx+2nx44dC/YWTm2Rxpz6+gWLrAJCtXMCKmZDwD06l5VKJcDijz/+yCaNKpXKy5cve3h4YLzLuHHjOJtOVEQcT7dKpVq7dm2zZs0gDALCLECRZFvIqtLsV2iYuofffPMN+iXbtGkDLo7K2wP3JiQkgJTx22+/vTCJsKSk5LvvviOEoGw7ceJE2AHVxsbm+PHjKpXqwYMHzs7OfD4fHrtmzRqlUvn555+LRKK7d+8+f/6cEPLzzz9rNJopU6aYmJiAf6lDhw79+/dHh/sbkupQsxQTE9O6dWsAR3t7e6jpibuhUcYaExwcTAhJTU1lgyVYTFQqlQkJCTC9J0yYwL6Fg2hsSh9bw0KtVs+cOZMQ8l8LUL0hVL9gkZb3mVBKQZDx8vJi0Qf+AlNNSUlBD4BcLt+9e7elpSWwZWtr63PnzlXxvbiDM8YVbtu2rVmzZqB6VxSMgmiIrj34F2PIr1y50rdvX6x/M3r0aIDXyl09MPulUinYAUxMTCqPhsFOu3PnzqZNm1avXl1QUKBhIrHxdpAs1q9fz+Px7O3tc3JycnNzjY2NJ0+erFAoQkNDu3TpAi1MTEyMiYmBT7ty5cqJEyegSWzVn8o6tJHKV9yhlObl5UFIo7GxMSHkq6++ovrKygUEBIjFYuhwtvY1KlKU0pycHIhhsLGxAfMLx/KuYvYvxVokSKBLgQbWaAzRpfoFi2xKL0BMWFiYQCDYuXMnXoDIuGvXLqFQCMqjXC7PyMho27YtWtw6duwIlZdgclS+PTynSElxcfGOHTuEQiHIiXgBQKfe4B52RsJlSqXy77//Njc3hybZ2NhAe1AUrVzf0WirBBFCII2s8unLPq2goIAyYYxqbRHAM2fOvPfee2vWrIHYpsDAQKqN9oiIiCgtLW3evDmWfeZUEmLzNIAaYbEqpFQqMXBHpVI9fvwYtmoB+/Lw4cPBOMgqy5DVmpSUxPFQc5JYevToAQ+B3QeRWOkSeDwyRZhCUO9n/vz5tDH4tAKqX7AIpNYWPVQoFB07duTxeE+ePOFUQFCr1Tdv3uzRowelVKVSRUREmJmZGRsbgzFx0aJFuOd9FQce52VZWVl4eLidnR2gGAZ5sQ4HTm1HtXY/TBY1Vq1aBe5CkUhkamqakZGByPXCqKCioqLAwMBTp06JxeJOnTqVlJS8kKUDCOr1HuLrUlJS+Hy+QCAwMTFZtmwZtBacMB9++CHsK21kZJSTk4O9AexEtwRGoxJdFWKDW9lB/+WXX8CRSAgxNzePj49n6y35+fnxeDyMmmLZMGWkwlmzZsE2G0ePHmWnB1wA97L7ssFzVq9ezefzMcqVlmeojQRU72CRVaKTk5MFAoGrqyucwcUJAJSamkoIiY2NhWxiSBexsrKKi4vD6mGU2Z+ocmRBt/L+/fvNzc0BE0GdhPNsyCRHW2Gr0cFUi4uLI1pycnKCaEc24g9K51bUmP3794NtlBASGRlJXySa4a+csi4scMNBfHz82bNn7969y0qCa9euXb58+YEDB1JTU3///Xf2Q1hiV1HjWqoisdulYgiURqNJS0sD5QYG2tvbu6CgAGY4lAGFaEQcQU4Ws0ajOX78ODgVFyxYANdwhgwnAy6cqKgoiUSyadMmqo18aBxHvVS/YBF90DD8O3bsaN++/fnz59n4A9RkL1y4ANwSLXcDBgzgKBRsxdCqvPenn34ihFy5coUyE5ojgnFytDloq1KpZsyYgZGJCxcuxEoknESXygWutLS0zZs3g7OIVkHm1ZsOQRmbKf6kYdIiUQDBsAwWu7HaLqxDdg/MFxoBGgmItYmzfBpo5syZMHt5PJ6VlVVUVFRhYeHKlSt5PB4nQpuNbAX7hlQqNTU1JYS4uLjANThR2VegSeerr74Si8VfffVVo+L8QqpfsIiEO2bgcmUzMe7duzd79mxM5iOE2Nrabty4kTKpqXhxVXYCgrn7+++/29nZASayzkFa3q1MtfMSEASvKSkp+ffff3v06AGKvFAo3Lx5M/zEVi2lVYjsUZffeKAqe4NwatMisSyBDcPGjsK1xH4gZ8cb9tWNmWFVJ5Yrc9KiY2Njc3Nz1Wr13r17XV1dga/z+fz333//3Xff5fP5Z8+ehStZOZGj9o4fPx7ivW7cuMGeB38LK2kGBgYSQlasWAFn2EInjaRL9Q4W2cWJAIdru6ysbO3atdbW1gCIQqHQ0NBw0aJFerf7QRsla3WuiMLDw/v27QvTixOdV4nvFWdeSUlJVlYWcG/Q5cGTqGuGY5XxioiVQOHKF4pmrE+c4wgCWU/Xlc+5gGoFQ5Ql0b/PeQub69JIlRP2Hvbw7du3p06dKhAIMEFLoVCEh4ejtxDY6syZM7GHOQEPGm1VCFBuIM4G5gxns1+YyREREUKhECN/2QnZyOH0Up3BYkWhp2w9CFo+2ComJqZdu3Ywb0BIJIQcO3ZMU744aOUEMXeIEYAIW7dulUgkUOib3cOo8vhEFmIuXrwICSGEEAcHh/Pnz9NGk/YbT+zQw8Q+fvy4SCSC2Zubm4tsSS6X//3332PGjIEpJBaL+Xz+sGHDYG8p1t/IQqRSqQST+tixYzFzBqclTL/ExEQrKyvOlkeNVDnVGSzCsLFxCeg7Q2aIuuexY8dcXFzQiSESiQYPHrxs2TIej3fs2DFaXoqpxGbHhovjVNu6dWvTpk1/+OEHWl7l5ITFcg6oFjrVanVycnKzZs1Aqe/fv//jx49Zm2NjXNgbSxhNzXL3I0eOEEK6d+/OMe/IZDKlUrl582YoRQxT3cTExNfXF7bEwKdptIXpKKX29vY8Ho/P5wOAgtEJp+6aNWsaY7arQXUDi6xYx4ldoIyZDPJ23d3dUTYE3IFKgidOnJBIJMePH+c8tnKZEW12oMz+/vvvTZo02b17N/wK1haYW5XEJ2Kco0ajAafzkCFDmjZt6uzs/OjRI4xTayzD1UgsFRcXK5XKkydPsmY+ysxYmFdQTKRp06YoBFhZWS1cuPDRo0eUcXaB/rt161YIDt+xYwc7LZVK5Y4dOwghe/bswXT7Wv/ihkp1qURzvJnssJWUlERERED9dwMDA2CeLi4u0dHRKEtCHPK+ffuwsBJHAdcl9hVKpXLnzp2Ojo5Qy1OhULBFsCkT7aUbn4hnIiMjIQBNJBL16tUL4qiBODG0jfQGklqthrhXdp7PmDGDz+enp6dTxuCIyKhUKkeMGCESif7666+wsDA3NzcUCExNTadOnZqVlUWZDSwppfDru+++y74lKipKKBRCzHajFfi/Ut3AIotcHBTLycnZsGEDYA2opaBKQPgeZbTsw4cP83i8/fv3V/QovQRgp1Qqf//9d0LIkSNHqDY8mzLqyQvjEyFjGppnb28/ZcoUCMTBilKUqbXTSI2E1bqaNWvWqVMnXR6Mx7CJBRa4jIyMtLGxgTh8QoiZmdnMmTMxqxV2GuDz+WKxGAs73b1719HRcfr06bqlehqpKlSXnmi25KpCoXj69KmPjw+WmYFJYGNjM3/+fHZbeqSYmBihULhv376qvxFhDiqaLFmyhJavTIEXcEQ8TnwimDsh81ogEPTs2RNayIJgYx5II7GQBCIhFAaGiUfLb0CGdkMoGiaVStG8np+fHx4eDuZ1jPPv2bMn+LIjIyMhgHfbtm2U0kuXLtnZ2a1evRpnLEBwo9O56lTHtkWNRvP8+fPY2Fgo0I+ljPl8vrOzc2RkZE5ODt6COjKgD2St/fLLL1CHteoBxlu2bBGLxTCHdFVdjMtD9Uc3PjE8PBw26xAKhd7e3mD0YXNRafmqji/bX43UwAlN0kOHDhWLxVAaHfQetNKgPxD2D3j06BEoLmVlZehi3rFjh4uLC/BjiONp1qyZk5MT6FVeXl5nz561t7efNGkSvlqvt7CRKqe6VKIvX748d+5cFA9hpAUCwYgRIyBPnuq4mFkRLCEhQSQSobeE6uwioJe2bNkikUh+0W43ionM4GzBkBrOQzjxiebm5jApvby8YO5CsW5OLiptLF33xhPwXcxKgG3FqD6HHp7x9PTEGihI7ELIysr68MMPQXJE4REERolE4urqiiUF2HsbqeqkHxbR0KaX1WiYLT31Wgn13sVut7J9+/bu3btjSUTIkxswYMBPP/0EAdWcu3SRRaPRJCYmCgSCXbt2UUYHQfM2/mU3ydu3b1+TJk22bt2q/uDmWQAAIABJREFU+7EVEecDS0pKunfvDp7xMWPG6CZfN1Ij6ZJGW4Xozp07t27dqvxK2EXg/PnzqKNwFBGgu3fvTpgwAfbkwGhHHo/n4eFBy5eppzpB/qyEwXEqsnjN0cDeHAavHxZRvOfAn27+L1sPTm/l9LKyMjhfVFR05MgRKHYNWgBsAQ5C4meffUaZ8l/oV6koFBFgkRCyZs0aXVTSGyu+d+9eX1/fQ4cOUSbPtyp9xE7Kbt26wRTs0qXL06dPNUxBvTdn0jRSFYnl1nimkuthpYwYMUIoFKJlBiMfAaRYnzUcREVFWVlZQVw3LKu2bdvOmjULt9mgOjwbHosTW6Ut5sj6xHXn8wtVsdeG9MOirgrJye7AOBVOeDPLiORyeXFx8dmzZ0NCQvr27QvmD7AeEkLs7OxGjBhx8ODBoqIi3Z28WYTVOxgIiz/88APLD/FKUF7kcrlcLi8pKTl8+DBwYPgV8+erMsx4zeHDh6dNm+bh4eHs7Jyfn8/O9UZRsZEqof/ENUeNGiUWi9GqTstnVVOmYgClVKlUlpWV4QboKHDAsaWlpaur68aNGyGshyM6sHZwznmNNgWbE7H7hkz1F9gWAfgqstpyugwINhuJjIz84IMPINCUMEVumjRp4ujo+N1330HNLs5WZJxiSpzUXc6rwbYIW1yptaTSEnsjxCdCrD96Uai2pE3l8xWSBdVq9aZNm5Ab37x5Ey/ASIvG+MRGqohwHVUFH93c3Hg8HuzsqNapuY3TDFh7QUHBW2+9NWzYsMzMTJyfHTp0wDAJOGNgYNC5c+epU6ceOHAAy+VxiF04VGd3LdQX34SIH/2wKJPJINUEVWmU3sFax6IJ5qifOXNm6dKlnTt3hmwkdJbB8HTt2jUgIODvv//Gt7AZUbptYMGrIlgUCATJyclUy+7Yy0DpUCqVycnJhBDY3063gN0LQ//h+oSEBFNTU1tbWzMzMwj/BsgGU3pjfGIj6aX/iiAw2QYOHCgSicBbTcujEpBarQZH3/nz5y0sLKZOnQryI1i9eTyeTCbLzs4ODAzs0KEDWh5RURMKhR07dpw+ffr27dtBitTdZI3NwtatovTa04ulRQ5/w/5SKBR///13eHj47NmzO3fuDIKhRCJBKARydnbeuHHj/fv3qU4dfDbtD7YrYLVpvSZhtmGgRP/555+UkfApkyRPKU1JSQFM5CRfcwzSFRH8+vjxY3t7e6iOA5gIEiJr93wTNItGehlCK2El0iLMoqFDh/J4PAAsINzbR8MUuEtJSbG0tBw1ahTmVm/fvh1QDwzoIE88efIkOjp67Nix1tbWAoEAwBEFFyMjo65du3p7e4eEhJw/fx4jMXDHVE4blErlmxBwViEs6kr7CoXi8ePHJ06cWLp0qZubm4WFBct/QFY3MTERCAS2trazZs3as2fP48eP2Y0s4EDN7ItC9ZmlqXZEK1eiARZ3797NsWdjLsqePXvMzc0jIiIQNFnYRfm38mF+8OBB79693dzcHB0df/zxR05yAi1f3aSS5zTSG0igZqGl6IVmFpi6Hh4ehJC0tDTMbmavgRl46dKlFi1auLm5wUnQi1UqlaWlJcRIYAMoMzPv3LmTkJAwZ84cKysrduViQIihoWHnzp3HjRu3evXq+Pj47Ozs4uJidpm8IYnVFcIiANOzZ88SEhJCQ0MHDx6Mu0+wdb3QaGhqaurt7b1ly5asrCy9YcyowLIYx1ENqDaQEPkq6vK6zQNYhF1udS3Bt2/ftrGxwXpKHOjE0a3c0KNWq2fOnHnkyJELFy60adMGt46iDPOEKxs3HW+kFxKy7cov69+/v1AojI2NhX9RVMS/iYmJ3bp1c3FxKSws5ODmpEmTYD1mZ2ejrIdl1dkgtidPnvz222/Dhw8HJMWFLJFIUKIkhBgbG/fq1evbb79duXLlb7/9dvbs2TeB/ROq1TqzsrISEhKioqLCwsJcXV2h1CtaJZCrSCQSEL9NTU1dXV2XLFly8ODBrKwstur9q2goJ5RSqVTGx8cTQvz9/TnqtlqtLigo6NixY3R0NNXOCdanpkus74g9hqxnU1NTHo8HiVZvYHi23uD2N2Ft1D4BwNnZ2fH5fDa8hjLKFuSxDBw4kOOZhAv+/fdfWKdTpkxhb6zcWFRSUnLy5Mng4OABAwaYmZlBZDhEE7MggKHjfD7fzc3N29v7ww8/9PPzCwkJiYiISE1NTU5OPnXqVEJCwpUrV1JTU2mD9UMSOzs7VheGYxQGoYOQhgwZsnTp0ujo6OvXr5eWlqIeipiIvjbWf12DxGIW7GO3evVqBEqq3ZZkxIgRsIcBrbJgiMGPmIiakJCAHQK7CL0JVmeNvkwhkNk5Y9qIjK+CFArFO++8w+PxcBM0ttvT0tKsrKxMTEygth5rqYfj4uLi0aNHC4VCiURy9uxZtuJJ5VsUsL+WlJQkJSVt3759ypQpXl5ezZo1A0Dk8XiQmEu0O8oRJh2D49gxMTG5evUqbZh69//wzsDAALmBQCDw9PQcPXq0n5/fnj17EhMTr1+/ji5Xzv0cpGBrzNQggYyGT1YoFHK5HAodbty4UV2+EL+JiQnWF8Hs5qq8go0Fy83NNTMzs7Cw6NChw8SJE/HhxcXFrzcccOKxOB+r1onwb6SaJZVK5ejoKBKJkpKSMEELRuHnn382MzPr3bs3bnzGpsHgcBw7dgwWdZ8+fdCr+cIlAIFoHEWbdU5SSm/durV79+7g4ODg4GBfX9/JkyfjXtUcWIS/IDA2RCKEkObNmzs7Ow8dOnTx4sV79+6F3TIrkX5ZVy97khPTVLPLRsXs2gNtS0xM5PF4/v7+GK9w7949W1tb2BVerVZzbCtVhDPItFm4cCEMs4ODA2w2xNm8/HUl3Sg5zidzotsaqQYJvNWGhoZisfivv/5iC7xfvHiREOLs7AzbFqHrj10RQKWlpRYWFlBqICUlhZUoK3kvx73JMj+OrMNxjcLF169fj42NTUlJ2bZtW0BAwIoVK1asWFFQUNBApwo5d+4c6y5AKFHrK8IKB8iasMs05dMnoZdfhVmB9VCvWrWKEBIaGgo/paamGhoafvnll7Q8b6xiRCE4qYE/HzhwABWEn3/+mWpVjBfu2Pf6Ec57dm28IgtJIwGBHR9ELYCVK1euWFpafvHFF3l5eXgZ68Bki+NRSn/55ReYvYMGDdJoNJydDPSSrju0KoTXsztlsrv+chLYGgr9zxPN8TnAMuBwCRATKvpIvV6LmiJdngMGRB6PFxAQIJVK//77b0LIvHnzUMuDpCh237VKhocNLH/+/LmFhQU45saNG4fXVOQTf/2oInmQo1/XbqPeCIK1Y29vb2hoCEobpfTq1avGxsYffPABYB+rteCI4DzHNMG2bduCQezkyZNUqyO/sAGcpF4AAVz47E8cEYGVgXD+wPUNMc6R6E320DvpMQiLE/rHiWd+FQuGE/MINGvWLEJIWFjY5cuXTU1Np02bVlHozwsleVAV4bLQ0FAQFa2trc+fP68b59hA9YKqk7r8LtWQ2w7HjUGar5Sgz6dOnUrI/+SVs2fPdunSxdPTE4LD2DJlqKVRnQgKSunJkyfBVdC3b98qajmcaDn0nerGIVB9LmZsyWvAO//X+5wqgazirGt018t20ISB/VXj+XDYEjCsBAUFEUI8PDwsLCxWr15NGRUbxwaY5AuzC6h2OG/fvg2RSRKJBNksLa8XvMbEMTBRSuVyeX5+/unTpwEZkSVUUfpopP9EIHns3Lnz008/pZSeOnXKxsZm9uzZbCAwyoyc/mflFfipVatWkBkdFhZWFV8orhpd1UpTQW0EFo5Zdxxt4LUCCEfn5Xh10QHN8iI2AYhFHNbQwNn9DrqmiuI0m3xNtTI5Phy7HmCxffv2kZGR7Dhha1lcZrMM2QM0C8BfYNQCgWDevHn4QCjTTct7qymDwhy7Kn4mx1+BW21QHYQFfq7SFgan5RkVq7xwiDMXcbcvWkEuLRywplJdEZjtPblcHhISIhaLHR0dfX19AwIC/v33X1rxXK/NNcB6JOAAPxlNomx0AS0v7aLxC87o5i9B1Xd4DitwYTeyibDwRigHRfWlzXH6WdeDhxeEhYWB0fztt9/u3LlzaWkpm/zHvhdbhXCGnyOXyy9dugSOFxMTE3wIZcJ72Y/lACLnV93PYfuZY1hky9/iQOC9LIzqdiNl8us4GxfrtorqaDYATRyGAWvq5s2bEomkVatW8+bNO3jwYGZmJj4NtxrFA2JoaIhBi1Ac29jYuEOHDl27du3du3f37t29vLxcXFz69u3br18/d3f3gQMHzpgxY+TIkT4+Pl5eXu+8807v3r29vLzc3d1dXFwGDx784YcfDhs27L333vv22299fHzc3Nwg8tPDw8PLy2vRokUrVqxwr4AGDhzo4eHh4eExfPhwb2/vgQMHDhs2zNXV1cvL65tvvhk+fHhISIiXl1e/fv3Gjx/fqlUrCND5/vvvPTw8+vTpY2tr+9FHHy1YsGD9+vVxcXHh4eGbNm364YcfAgMDw8LCAgMDAwICgoKCAgICfH19g4ODV65cGRYWFh0dfeDAgTt37mzcuBGTohYsWLBr165Vq1b99ttvly5dOn36dFpaWkpKSlJS0smTJ+Pj4xMSElJSUlJTU5OSkuLj41NTUzMyMs6fP5+UlJSUlJSVlXXnzp3MzMy0tLSzZ8/evn37zJkzUHcnLS3tjz/+OHnyZEpKSlxc3Llz59RqdVlZWUpKSk5OTpKWHjx4QCm9e/fu6dOnL126lJ2dnZSUFBsbC7XaMjIycM5lZmZqNJqioqK7d++eO3cuMTHxr7/+SkxMTEhIOHnyZFxcHLQ2OTk5OTk5Li7uxIkT9+/fl8vl6enp6enpOTk5cKNcLi8qKrp+/XpiYiKEgCBLy8/PP3ToUM+ePTGUddiwYTAcV69eZVdj7YiQaqaMSHJy8rlz55KTk48fP56UlJSQkBAfHx8bGxsfH5+UlHT69OnMzMyMjIzMzMzs7Ozk5OSTJ0/CCJ49exauT09PT0tLu3Dhwt27dx88eHDz5s2LFy9evHgxNTX18uXLN2/eTE9Pv3btmlQqVavVt27diouLS0lJuXnzZn5+fklJCeAp2LJzcnIKCgoKCwvT09Pj4+NPnjyZkJCQkJBw5syZ+Ph4GPFTp07BjIKZ8/jxY6VSyUIw28/Hjh2Li4tLTU09fvz42bNni4uL8/Lyrl69mpeXV1xcnJmZySmHoy6fWTtjxgyIvRsxYoRKpZLJZKyEASwcMZdl7YB0LMZxFGq9xje9ViyVSpWbm8sm+8pkssLCwpycnIyMjJSUlBMnTiQmJsbGxp4+fRriQO7fv//8+fOMjIyioiKNtn5CZmYm1eIgJ7ZE164FcxLRHLDywYMH0dHRzZs3x7h0b2/vGTNm7N69OyMjA+9VKpXE3t7e2NhYKBSamZmZm5ubmpo2b94c7jE0NBQIBNbW1oaGhoaGhgYGBpD1bGlpaW9vb2dnB5AqEAjEYrGRkZFYLG7SpAnkEkFMeGhoKD4NmgJJ06Rigowac3NzExMTIyMjeHvLli2hPd7e3v369cNoKbFYPGPGjBYtWjRp0sTLy6tVq1ZGRka2traYloPhVPhSoVAILRGJRHCydevWGLXO4/FEIpGxsTH8BOfhMzHEXSQSgW7CeTL7UgsLCygtAY2Eey0sLHr16gXXYzSsgYHBN998A4VPnJyc4Hpo4ciRI4VCoYWFxSeffGJpaWltbc3n8z09PVu1agWlK86cOQOfY2RkBKU6sDFQzh7ib7F5cNCkSRORSGRubo5n4AMNDAzEYnGHDh3Mzc2JNkwX+8rDw6NFixYtWrQQiUTQLfDGJk2aEEIcHR1x94haExilUunRo0dx7IyMjOCLcNJjVzg4OMDnwLewhZ2EQqGpqSkOLpZGxofgWOO4wK/t27f39PTs2LEjnuGUCICeZ5sEM4TH43GyJNhwaHgduzE6zjp2HPETDAwM8GlYCQK3CcTCYjwtQUusrKx69uxpZWVlbGyMt7CZbOz8b9q0aZMmTbCROMk7d+4Mx02bNrW3t+/duzcEe7O5MUS7NRM7HE2aNMFNPQUCAYwCPBOmE7YE1gX2Jwsd8AQ2zpwwqTjQz9CZdnZ2Xl5eAwcOHDhwYJ8+fdiSayKRCPtKKBTa2dlBqa3/Jf+h7qbWJhKxHi7wRrH6GvyK5TBZhy8ewElWNykpKamKNIHyPEffhHJnlNLvv/+eEDJq1ChCiL+/P2WyTVlFXvddKPZrmH0X4N+lS5fCzGvatOmtW7dUKlVZWVlRUdGVK1cuX758+/btnJwcEBjT09Nv3Lhx5syZuLi406dPZ2RkpKenp6SkgFCWmJiYmJiYkpJy/PjxPXv2/PHHHykpKbGxsefPn09MTDx79mxiYuLly5evXbt2/Pjx1NTUhISE6Ojon376affu3ZcuXVq5cmVERER6evq+ffsWLlwYFha2Z8+eixcvKhSKmJiYo0ePymSyH3744fjx4zdu3Ni+fXtcXNyWLVuOHDkSHx+/cePGmJiYgICA77//fv78+YsWLQoICFi6dGlgYODatWt9fX3HjBkza9asffv2+fj4rF+/3sfHx8fHZ8OGDX5+fhMnTty0adPnn3++YcOGnTt3RkRE/Pjjj+vXr1+zZk1ISMjq1aujoqLc3d1x8hkaGgLDs7CwaNWq1dSpUy9evEhrK6UBpYCioiIMLV64cOHmzZs3bdr0+++///zzz2FhYT/++OORI0f++eefo0ePXrly5cmTJ+np6XFxcTBA8fHxWL5BpVLdv3//+vXrDx8+BEFJLpdfuXLl5MmTsbGxycnJIOjFxsYmJiYmJSXt3r1706ZN4eHhO3fuPHz4cEJCwu7du5ctW7Z48eLg4ODly5cHBwcHBASAguLj47N48eLPPvtsyZIloaGhgYGB77///uDBg729vb29vSdPnrxy5cpdu3YtX7582bJlnTp1gnXr7Ozs7+//3Xff+fv7h4SEhISEDBkyZNiwYf7+/pMmTRoyZEhwcHBQUFBwcPCCBQumTp365ZdfBgUFgVY0bdq0efPmLViwYNCgQW5ubgiObdu27du3r7u7e2ho6Oeff75mzZolS5YEBAQsW7Zs2bJlCxcuHDt27Icffrh06VL4hG+++Wbq1KnwCX5+fsHBwYGBgfAJYWFh+/fvX7Zsma+v78aNG3/66adjx44dOnQoLCzs22+/XbZs2ZIlSz744IMPP/wwODjYx8dnwoQJnp6eoPlNnjz566+//vLLL11dXQcNGjRw4MD+/fsPHz78iy++WLRo0cSJE+HKoUOHjhkzZtiwYePGjZs1a9aWLVsWL17s7++/atWqzZs379y5MzAw0MfHZ8aMGfPmzZs1a9b7778/YsSIsWPHTpw4cenSpaGhoZCY6OPjM378+AEDBrzzzjtjxowxMzNjMReOjY2Ngd+vW7eupKSEVI5TutIpazp54RpgtXc8+UJkBFkdRWVoA8Lrnj17LC0t169fTym1tLQMDg7miPqUqfYBdyGIs29hIVKj0QDbF4lEycnJCMdwC7s7IBvmqmuP4zjlOb1XXFyMyVhqpn4lGgRRk0LC4iWsIYw1yrA2L7RwocKCrcLLOC3UaDSoA8IZ3GcOz0BnXrt2zdPT86233rKxsRkwYICfn9/GjRsh5wd7kuWvr5pYRY8yY4RfyjEmopELGqnrPVCpVDjHUCZgR5C1kiPpDVlDzZQl3WIipaWl7HQtKyuLiIjAXf0SEhLU2jwFeBEODfuB2BX4Lw4f6rxLly6Fxb9o0SLKLEA2Lo0TZqjRVjDDIAT2k7HNaMirRATBd+GT4QwnRFr3PObjcjoTc2845mCOHZl1e6Cl/tmzZ61bt0Zh09HRcdq0adHR0VD5ENtAWAEQvxAN0nohjMVE3fgVqjUfVBTOAqtXL1Xk5kY0SUhI4PP5a9euVavVDx48MDc3T0lJwU37WH8xWiXUajXOSE7ZiKKiImjejh07iHbHZ7YT2LezC56zGNgPh/nEDiTHokwrsCKzD6HlA3ThA+FKXEvsY+EYPhNZglonGYm1tkilUhbidT2PMOdKS0v/+OMPQkjnzp3Xr18P9h29VJu+afhkXEu6rhWqHQu1NshO1xbGZiLAGRakKDP5dceILRXKQV4kTfna7xy8xmci79+4caNYLI6MjIQMq4KCAlyDHD7HCrmcnsGlxKJwYWGhvb09KENg4Fbq7BynOwE4n0zLL3mMcMQzai0h19dbVwVlC7wXG4MjAiuUczuexPOsQ5JSKpPJdJcGdv7Zs2cNDAygE8aNG3f+/Hl28nBWSlU3RGVnD8uHWWFBL7H4WI0wF0Tb0tLSAwcOCASCNWvWwHeePHmyW7duKSkpHIDOzMz8+OOPvb29V69e/fTpU6qDYhzQf/78+dtvv83j8YyNjZFp4Mfm5uayX13Jl7KriMNCVfpK1ePy43jtqT5+zkluRS5CdVavXtOe7orFj9L153IoLy/v3r17KCvpCqQcZlZXARksZLACNZ7HK1n/BvsElJg4sj8Ll2y0AIqTKma7KBwUXBeseMV5JmJlZGSkQCBYsmSJSqVavnw5IURXddAwNWjZezXlo2doeUYOIwUVagkhI0eOZCMQsPGcroAlA3IZ4BQqT+xYcyBYL6PFgHD2FsrMYb1rihMKxsnLgGFFWKwoSINt7e3bt7///vvr169T7bJiq46rtLnFMHsJZVCARWi29bptxfP4Kyvd6IYLsFqb7gfo/SSWESkUil27dkF9drwmISGBx+Ox2+nKZLJBgwY1adLk888/d3d3J4R8/PHHrPWTlW3h+0tLSzdv3gyi4q+//ooMh1J6+PBhc3Nzd/f/a++646K4tv/dmV1Wlg6xx4exxBr1iUaIoEGJqDFGE5/GmMRuzIsxT2Ni7Igiib2lGFTEXmJ5RjSxQYyKWAJGY4y9gAUVcYFl28z9/XF+nHeZWTrLUub7B59l9u7UO+ee+j1dITqGC5SYT8JqfukIEjMT98/OZva9Yn8uySeFr1AksQIIF0zKPGn8SqIXSJ4jmvOsqQ4qv83rQs1L/t6Wm0zEuYqqCrWl8uBUZC9NMnUL1vvk94fmfY42y07Yk5EoR7hbtCvHjx+v0WimT58OX7377rtqtZqVQVarNSoqyt/fn+O4Ro0aRUVFFVDmjwJ3z549kZGRGRkZaBKBrjR16lQ2j8fmzyXvKXs4ViuSz0CbKFQTsuZW0bAj2eA1LXC5ZU1em34GALsyPXr0KCIiIiMjg1KalJQUERHBHrqo2mK5gZ2aeF92795NCBk2bBh76vHx8YSQ3bt3o9kYExPD8/zMmTNhgLe3N9AXsxNXkjim1+shdO7r64vH/f3339EX+9Zbb1lyu6eW52tf0YCm/bJly/bv3w/3ITo6GtmbaV4VSQFAYgHI9YNp06YRQsLCwnDjjBkz1Go16zWGvpWenp6TJk2CRIL09HT4SlJ3BHu4evXqjBkzwH124sQJFOsdO3aEWR0TE0MZ0SbkJUbKT4OrdGA1VviA83PevHkcx3388cePHz+uV69ejRo1Kq5YZAPfuHHr1q08z48fPx5StNCzCb2roBMQjA8MDKxZsybMGKPRyPM8VAvQvMos+++MGTMgSAe2OaVUFEW9Xv/DDz8QQnQ63c8//0yZBb9qTJfiglW1WrZs2aBBA1EUR48e7eTkdOjQIfZ5SZbrag65U5Iy3ieLxRIeHk4I6dWrl8lkQjcFbKRM0O+ll17ief706dMGg2HkyJE8z9++fRuMXDZwgX9r1aoFidzOzs6srrpmzRoQi97e3sALRW2ZgPLtlRQ2Hfcg9xMTEwkh9evX7927N64TiIolFimjOcOHw4cP+/j4jBw5kn1I4IxbunQpIeTIkSPwLK9du6bVat977z0Y88MPP6BQo4xEQ0+HKIqZmZnu7u48z7/wwgtQc0pzZ8aDBw80Gk1AQABslKzJ1RDYLWTEiBGEkEaNGhFCZs6cydrRgn1okyovMBpGZQQcWVlZI0aM4DjOz88vNTUVtxsMBqjKxy3nzp1zcnL65JNP4N/nn39erVZLDiR3JqxZs8bFxSUwMBBUDdQ9Bw4cCHqAl5fXrVu3sEAFjHo2+F4FxCLrsKJ5PVRWqxV0Z7VavXjxYpp3SahwYhEAaQFr165Vq9VDhw4VmEJAGGCxWA4ePEgIOXnyJARnx48fTwjZtm0bfNu8efM333yTMjNGHvBZsmQJ3JdPP/0UXblwoNmzZxNCVqxYgT9hHefVDUJucJ9SunHjRkhs7tevH8jErKwsvLfVkHutKGBjbnAzR40apVarhwwZAu4tyiy9UG2JsT5oz3Lnzh2r1Xru3Dm1Wj1lypSCEwkopaAErVy5kjIzXxRFo9HYtWtX8BG1atUK829YS6h8kk/LDaxwZF38nTp1gnx1cPJWXLHIRhiio6M5jmvbti2eriRmevLkSZ7nj+R2AvLy8qpZsyYExfbt20cIAa4HiQqDOiOltEGDBi4uLlqt9tq1a5LTAMKItLQ0SaJ79dSG2Lfuyy+/BEMMOnSj1SzxnSmgsrgzTp7JkyfzPP/xxx9TRr9jvY0qlerYsWOU0suXL7u5uYWEhIDxNHHiRA8PjytXrsBIzImBfzHaefnyZaitAocSJnjBIW7evOnl5QVFa8OHD0ehKYnsVQ3YDB3T3JIQqE3AVGVExRKLeAHr169Xq9WdO3eGtRRFEiuVtm3bRgiB2ZOcnMxxXGBgIHz1yiuveHh4iLa43nAPmzZtgvsCs1PM7YhtMpni4uIIIe3bt6d53/b8MjGrA8Ae3LNnD8kt+xs8eDB8BTMPSpiqp+81P4DhDFMOMyLAbT1mzBial60DY+vg746NjbVYLCtXrkTP18OHD93d3Xv37k3zmufsseDzsmXLCCH+/v5Ulo8ND2jXrl0w+TmOmz17tiRxuuqOHKsJAAAgAElEQVStcGLehKGNGzfC5b/99tsQy5Wk0FUssQgpKdu3byeEdO3alc1PRsCSKAgCDAsPDxdF8a+//gKH15MnTw4fPlyjRo3PP/9csnNMI6eUZmZmvvTSS/CGo7UCMJlM77//vrOzc1RUFEb3WHqxavjmwyUDR3Tz5s2vX78OpdOSChlqt2Y+lR2Y97Z69WqdTjd69Gg2+92Sl18qMjJSpVIdOXLEaDROnjyZEPKf//zHbDZD76o///yTDWdLvIqUUr1eD57fffv2wRZzXopsOO6kSZOwheeaNWvYkiGaV3msvGBvFIbj09PTGzRo4OzsPGHChGfPnnl6eoKblf1hxRKLgiBs3bqVENKxY0fQ/1mPjJA3dfznn39WqVTLli2DjSNHjiSENGnSxMvLq127dpRxqcgz9fbt2wf156DywB5wDHgc7t27R2Wp4NVQJgKuXbsGlAo//vgjpXTFihUkbw+jKpPVUbYAcQMiZvPmzTqdrlWrVuhPpEyWOBra4Nc+fvw4pfTbb79t2rQpyaXzwIhifvmGer3+559/5jjO09MTC70QbImIyWQaO3YsyWVV+Omnn6gsYaOyg83LwdjA3bt3g4ODwUaklH722Wdubm53796tKNqixOFCKY2JiQGZCNUpoC2yT4h18J06dYoQAosnGCDLly/v3r17//79s7OzbdaiYR4ylLVAogPWUWGC99ixYydPnqxoPSwuX74cGhoaFhaGQRVow60AUECuAszDVatWOTk5oZ/HJuC3YESDWDQYDAkJCfPnz587d25sbCx4CQtwcINY5Hn+888/B+Erj1XS3FwOo9HYqVMn8K+5u7uDL54NvLBVBpLLqdpwjFjEAgkz08wPDP6uXbvevHmT5vqJMddf4tezWCzfffcdz/MnT56kTC4r2t2S5Y59lklJSVDW4u/vL7GLcbrY9fIrHZAMyZJLaUGrx+tRLLAaHwpHmMZLliypUaPGW2+9lZ2dXWiwPiIigo0lyuck2oMiUyjFGtFsqZxchsKuQPNIS0sLCgoCR1udOnXOnDmTX/1MfrGLKgnHG9GgpgFZw8svvwzp2TT/CnwsWZk9ezbP8+vWrYPt7LyR/ETMBUwXMLfVavXOnTtp3jxYkKcw7eTcIdUWbLgTTTCHnlHFgpXheMf5g2v5mjVratSo0aVLF5PJVPB9g2+nTZvG8/x///tfNgUHD8TyObG/lXiKUHTKB7PxQ0rppUuXateuDZKxdu3aEoI4K9Pcij3Jqg2HicXs7GysvY2KitJoNG3atLl//z5lqvExNMY6gPGhgjd6zpw5uJzCKl3AQgc/dHJyUqlUderUQTom1i+m1GnYBFRcsHemOrweRQdbYEoZaQK5t35+flhpV2goY9y4cTqdbv/+/biFzbxjR+aXoMPmbFhzO9Oxe8Bqd7Cuzp496+npCcWCtWvXvnr1qpCX7kSU8QxVbThGLLIPEnIF6tSpc+PGDSqrIbWpM0KlyldffUUIWbx4sTxToYBDg1pKCImMjMTdshkSeIbV4fEXEZJSFnnbEwVsCojBYIDJEx0drVKpmjdvzsYPC5hXMANDQ0MJIdu3b2e5MADoLJI4+/JzaAoM5QoruNlXBkTkH3/8ATm8hJBOnToho4xE7FaTTAOHiUV4PBBjadq0KYR92aY2IlOdIuEmggHbtm3TaDQbN26ktqoIaD4lzB07dlSr1RqNRrL6CXmr5ZVqDTkwKqVAAlS+KON7gfzE1q1b3759G78tStbLq6++SgjZuXOnXCdgP0iSKyQeRptmEwLDjOycP3v2rLu7O7QNqF+//qVLl+CrQm3/qgeHGdFGo3HTpk0cx9WsWROShlg/Ma6rZqbpICsWLRYLNEgDmm7KGBTsiipZVK9cueLm5oaZrpRZwOFXSCymmNISSEplsRuiAoCYlzZ11apVOp3uH//4B7DJspmJBQT04OehoaEcx0HWoWQOW/Nyu+ZHFYGDWRUBGT0suWyvGEBDxq29e/e6ublBaWDLli3Pnj2LyRtIcVgdrCjHiEVRFCE/0cfH59y5czRvuSI7Um5H4FOZNWuWSqUKCwtDb2MB0WdYXUePHg3pCMuXL4fd4oRg+eMEhfJABjaSAFsUsciCDXH88ssvOp2uXr16z549Q6M1P/8gC/h5r169OI47cOAAzedus8a4xOfOOoVoXvsabS/JrvAQYCFdvXo1ICAAJKO3t/f69eslJ1Adnrt9xSIr6djnt2XLFkJIrVq1Tp8+TWWpVQXsCgAjIaM4Pj6e2io7BbBEypRSLy8vcCzeu3dPTjWsQEFRwCpr8u3nzp2DnApoKltcmM3mrl27chx39OhRWo5p1XDyEIFJTEysW7cuyW2Pt3fvXpsuTtb/Xm5qhKQiyKajrPSwr1iUeAMpw5PYuHHjuLg4HFPwbWVXKhS1c+fO5XkexCJlFkMxt7oZfw6f9+zZAz0S+/Xrx2beVYEiJwXlA3gJscUSAPUvURTXrVsH8VyIH5Zg/5TS4OBglUoFb0f5qGasuQ2JlidOnKhXrx5KxkWLFgmCYDAYJI571q4qB8ko8aja74h2F4vsqZvN5gsXLri7u9eqVQueOm4v9ApZSWfNJWHnef7w4cPg77AyLY0kTkbY+euvvw6q4vbt22GwEldRUFywmYAsu5LFYtmwYQPHce3bt4eoSwm0GJjY0G9DTutib2BLFrjGe/fuQQ0MlE6PHj0avpUry0DUWD4nib5UO+mJgHLyLUId0r1793x9fb29vcF2prKWhgWA9YnAHVm7dq1Op4MqFznY7H9BEB48eODq6gr9xVNSUiQjS3ZRCqob0KnHrvewuEZFRXl4eLzwwgvnz58XSsGzYLFYunTpAvXmDpyZ8GI+fvx4xowZLi4uoDYGBQVBphHbco81BO19VrhOyPvfli3sLhZxUdXr9Z06ddJoNFB6KVkJC9YWcVnA25GdnQ0hFzCi5Y9EUiwI3WA4juvfv79ktiliUUERIakPyc7Ohi3nzp177rnnGjRocOHCBZqrdpVMTJjN5j59+oDTvDwdiyjj8LSRJ3/QoEGoM4aGhqJTHgaItrIm7Qe5FLbH0csj5GKxWJKTk4ODgzmOA/ZsbEoFw9i0L5uQVKHAyP379yN7EnuPAJiZBduh4A+4acXcxpJKuFlBcYEpXGg2JiYmuru7d+jQAfte0JKWAMGehwwZAmJRUjljb+CBJMXvgiDMmTMHMr15nu/SpQvQNrO1NPI2kPYAHCI1NZUlkal8IRdKqSAIKSkprq6uHMdB/TLGWNicGFqYPszedJhzFy9e1Ol0wHOFgDwSNlmBUpqZmenr66tSqWrXrg1sqWySl5KfqKDokGRNfP/99y4uLo0bN05LS6OlXmhhQoJ2dv78+XJbttnsK3QUSCR7bGxso0aNeJ5Xq9Wenp4//vgjnG05lzwZDAZfX9/u3bvbldXF7iGXp0+ftmnTBhiGsQhaIomEIvcAQcU+Kytr/vz5hJCFCxfimibRN1EnvX//PqQrDhkyBL9VAtAKigu2DI5S+u2337q4uLi4uEDuLcs9UxqfV48ePVQqFfIDlP60C4XEtGJfjZycHLS9bt682bZtWzCoVSoVNFmiDM2Vvc8zJycnMzPT2dl5wIABVNb8vQxRZmJRwqQN55qRkdGqVSutVgvdF1GolQyS+x4WFkYIOX36NKbsSwagSjhjxgxIT928eTPLIK8kLSrID6xJIXfymEymDRs2EEJ8fX1ZTtkyQWBgoEqlwsZhDoSQSyuFn/V6/cqVK93d3YHFOTg4GA1q/BWQtsBndruEWMhoNF69ehW+MpvNDx48wKbE+CtkJwFdypLbLfbEiRPw8u7bt2/69OkRERHgwRAE4c6dOxERER999NGGDRuCg4OBpRBrdeBXu3fvXrZsGVxXcnIykvsiykYssosGIj09vUWLFo0bN16zZg1l1s8SL4CSZSEsLIzjOEz0YWUcaI6Y4RgYGAj8xn///TcMYGkWHT75FFRMsEl5+EZBateFCxcIIR06dADbuQwhimK3bt0IIXq9voIUoUucXXq9/sSJEy1atPD09ISijKioKGxyTZl4vU01CN7ip0+fAt/agQMHQDwFBARoNJqbN29K4quYSAfDQkND69WrRynNyMhwdXXV6XSQRRQREWGxWMaOHevm5qZWqz08PCCWkJSUhMId5TLI1jlz5hgMhoYNG/r7+4NvDU+ybMQi7hE5sR8/ftyhQwee57ds2YKJ1rR0ngi5WNRoNFu2bJGcAwIIyu7evQs3qEuXLjhS4nxUoCA/QBozfIY3848//lCpVC+99NKlS5fK3Mi1Wq0gFisOOwP7duNGg8GwYMECjUZDCHnhhRdGjhwJuTtYBGnTJKeMq2HHjh2EEOjYlZCQQAgZOHAgpXTt2rWvvvpq7969Z8+ePX369IULF4aFhZ0/f55SevPmTULIhg0bKKVjx47VaDQxMTEmk8nPz2/cuHGUUmhic+bMmfT0dLVa/c9//hOfHaplgiCkpaV5enrWqlWrf//+rq6u0MOSRdmIRcmalpKS4u/vTwhZtmwZzWV8oKVm6JOLRULIggUL2PgJWy4KgOaoHMd9/fXXNG+djBJsUVAw2JxhmMMJCQk6nc7Lywu6ZZQmRdHm4cxmM+Qt4uSsCAlkbJEfG2mBtjPgoWrYsOH06dNhmCTVRF65SylNTU3VaDRardZqtc6ZM4cQsnbtWrPZPGzYMDc3t+bNm7dv3/7555/38PBwd3dfvXo1pbRv375NmzZ99OiRKIq+vr6tW7eGXcGhExMTCSF9+vShlMbHx0NxDp42fEDhGB0dDR3uwsLCqEw0lZlvESlgnzx5AjJx7ty5kgSuUj5gm2IxLCwMC/4oIxbxSYwdO5bneY1G8+eff1LmCcFPqgkjiIJiAcN3OHXhdTp58mTNmjXr1q175swZJEsuc4SEhGi1WloBooJWppeLpJoW/127dm2zZs1UKpVareZ5vkOHDklJSZRSvV5PZV0h4YPRaASn4fDhw1Uq1fbt25s1a1azZk32EE+ePImLi0tMTIyPjwfWQVAVoZHsjRs3oMEJpfT48eOEkI0bN86aNUur1UZHR1NKBw8eXKNGjaSkJFhpzp8///fff7OWPrDGEEKOHj0KGlLZG9EgmMCb4Ofnx3Hc6tWrWV0MJVppAuo2xSLogFSmJ4q5LMSNGjVSqVQ+Pj42d2XXEiIFlRcoGVH2QbfIWrVqJSYmUoazoGznDxjRPM+X4T5LA4k0ZEsecWFITU0dNWoUyUXdunU3b95MGYcsQK4VxcXFwU+0Wi10TIuJiYG8cSAABEBc65tvviGEzJs3z2g0njhxghDSs2dPg8EQGhrq6emZkZEB53Dw4EGz2VyvXr0mTZpQSt966y3MuERldufOnYSQOnXqEEJCQkLkV11m2iIIwU8++YQQgj2aWcOWLSYt2SHkYlGlUn3//fc2TwYOeuvWLaDVRMeifD8KFEjALrEwWxISEqDhyYYNG+yXRWyxWAwGAxTvY9KMw52M+akOLJmN2WxeuHAh8O44OTkRQvr37//48WP0nuEeWJ+jKIqgY4aEhMB+Hj16NGXKlODgYH9//4EDB3br1u3zzz+fNm0apXT58uU8zwcGBl65cmX//v1AyQHOzejoaOh5p9Fo3Nzc/Pz8wFq9dOkSIaRp06afffYZISQoKCgzM/PYsWMgardu3RoSEgK5g5JLKxuxaLVa9Xr9gAEDCCGjRo0CN6ckq6j0gQ6b2iK2uJKvSyaTKT4+Hh7ShAkTJHtDj2dFCPYpqGgAqxk8aMePHweZuHnz5nIwbCdOnOjm5gZ2lWNlos3sEdaVT/OqPmfOnIG4MLRLatCgwdy5c9kdgrnKFq15eHhwHAeWL/uCS5wYlNKnT592796dEPLBBx9QSnft2hUaGhoUFAQdruEcpk+f3rBhQ9ANnzx58vHHH6vV6l27dgmCwPP8oEGDKKWBgYFqtRrSY2bOnAlUXpISxuKJRVw3JPmJVqsV/MSjR482mUyFFvOVEnAN0E53zpw5mBYg8VIbjcaPPvoImJHKs8JUQSWCmLeBD27HiX3p0iVQgjZt2lQO5yMIQo8ePTDkUhnX7F27dnXo0AFVuVdfffXYsWM0b0sSSqnVar1+/TrHcU2aNIGvSq+GWyyWdevWaTSaXr16UUpdXV1VKtVvv/0WGxtLCNm6dSulNCMj46+//kK6IJuHK7a2aDabcfbAYpKZmTlw4ECgvAY/q50guYBZs2aBb9GmEgr/1q9fX6PReHh4ONwSUVABwb6NlFlNUXf4/fffW7du7e7uvn79+vJZVgVBAN8iMDbKa7cqMjCR+/79+/379wfPIMdxOp2uX79+ycnJOPL69etLly4dM2YMIQT7EpfG0b9w4cIdO3ZQSrt166ZSqSZNmnTt2jVQid555x0fHx+NRtO/f38YzFKoISFhybVFkIPouQPvwPDhwwkhI0eORF9DKatZ8oPkxoWHh3Mct2LFCpqXRkzMbVuRmpoKDyY4OJhWgLieggoLMZc8hpV9Dx48qFu3Lsdxy5YtKzfZJIpily5d1Gr10aNHK2O5Aavk3rhxA9RGV1fXli1barXa7777Dr4FOgxCSPfu3Snjxi3ZfTYajfXr10f91M/PT6/XZ2RkdO7cmTBo06YNNrQB5NfIsNhGNM2b9T5s2DDIw4TiG/DF2ImCQaIVhoWF8TzPtriSSP09e/bAbZo9e3bZnomCKgOsJMHpqtfrTSbT77//Dp57jB+WG2kxFGX98ssv9ovt2BVw2qCRZWVlrV+/vmXLlkCM4OTk5OnpGRMT8/jx49dff71fv35QTk7z8kyXACkpKREREeHh4dHR0ZmZmeDBfPToUVxc3Pbt27Ozs3/99VfICUf9SSIiS5Wgg33CjEbjhx9+CBXj2BlK4oi1EyS+RZYUE8eYTKYJEybAKrF3717kg1KgACFhLRFyKUsuXrzo7OzMcdzEiRPt7SiXAxqiQvZf5QLrqGVvbGZm5vLly6FYUKPRcBwXHBx84sQJ+BaKytks8eICD2qzKxS7TzYOIYkGs1p58cQiS1M+YcIE8CfCSej1ejZEZSfCHwBc1fTp0yGdG8Uie52U0oCAAAhDZ2RkKDJRgRyssMMZm5KS0rp1a57nx4wZU85hOtCYunfvrlKpgOOADdpWCgh5+62zrEI3btyIiIjQ6XRgw/E836ZNG0kgqzSeLvSBYFYTm0BO87ZFZBOc5Xe4JCEXk8kEeUA9e/aE46E8xgQle4Q4JJmlM2fO5Dhu/vz5rGOCzcJVq9UqlcrNzY1WNgeNgvIEtF4BPdFoNAYFBXEct3z5cknFWDmIJ5i9wcHBarUairLK57hlBcx4Y40z2IirTlpaWp8+faAHJ2RuazSaQYMG3blzp8ROA5u1NAhWFsmzDsrAtwg7HTFiBPg1nzx5QhlXI8ufQe3vW4R6TPAtyp21ycnJYEEPGDBAngOlQAGAJZq7d+8eUMBiO0kkPijPZTUoKIjnebYHXCUCK3fQtwZbWIHw7NmzcePGubm5QbAYagcHDx6ckpJSmmUAlVN5oiUKR1aBZa1+1sC1LRbZPGeJtQ8y8V//+hdbPV7iyygWWNlnsVhALK5Zs4blxsDBu3fvBl0d8r3zCzkpqCaQKC+UmS2w5eHDhz179iSEjBgxwiFniIDOfxcvXoQ3uRJpi8WFXq+fNm0a25OaENK4cWPgxcFh6N5Fu5AVPsjGIFHISvO+56stYqYLZdTgzz77zMnJ6cMPP8TWDeUjE1n7XxAEk8lkNpsXL16s1WqhOYzknEVRnDRpEtxlcF1X4bmloCiQTFR8kWAaP3jwAMozIA3YsQCmlbNnzzr6ROwOZIddtGgR1BGh8ujj4zN+/PjLly+zIzHzD0qzWScmfGCzqksD22JRIndFUczJyfn3v/9NCOnbt6/kwI6SOHv27IFySJYNGCAIAiQEaLXaKr/kKigUEqdVTk4OW/X87NkzPz8/Z2fnYcOGOdYHDUfv2LEjIQQJKaq8WxwiqBkZGatWrWrcuDGrOTo5ObVu3XrJkiWpqalsS0JWSUKeGvYdL6UHryCxCOYzHOC9994jhLRr1y4rK0tgeHjKxzLFhES4eLPZbDQav/76a7VaDdoie5vgM3DA1a1bF3ei+BarM7CnBbqQgJD56dOnkJ/4zjvvOPQE/weI+UCSXWkKPyoF0AOGkYk7d+4EBARgDjZ0RyCE9OjRY9++fc+ePYPxLOcbe5dQIJZmOcnXiGb10i+++EKlUnXu3Pnx48e4EfTV8pE1cuErCAL6FlmNGpcOUBUDAwNNJpNS+aeAnQNiLp9+eno6WKz+/v7wVUVwQEPe4qVLl6qDnkgpZcUIfrh169aECRO8vb1BJoKWQwhp0qTJuHHjzpw5QykFvlQYzybnlf6+FRSJhnX1gw8+UKlUI0eOfPjwIaUU/HqUkZvl+fDQp2m1WsPDw52cnOSkQDSXmVKr1U6dOhU3VoQZr8CBALWCZYeG4Mbw4cMppZBWAck6jgJM0c6dO/M8f+vWLTtVi1UcsMmDEmYdYFcwm83btm3r0aOHVquFaDUIR41G06RJkyFDhuzduxf3I2l9Y5eQC6XUYrEAs2NISAgWQVNKc3Jy8FGVT5dY+cwwm81ALLZixQoMPMFCIQjCli1bgMYyMjLSYDBU4YmloLiAmXz+/PnmzZuD7QzrPc19FR2+fLZo0UKn092+fduxp1EOYPND2LITNrcENj548CAiIqJ169YuLi6s/qhSqXx9fUeOHAm9RSmlBoMBqRtKfGL5+hbT09Nfe+01sC9w3kgSkezXp1UOSQzeYrFEREQQQubNm8f6QAFAzcRxHJBqVHljREHBwLcLCnVPnTrVqlUrQki3bt1ASbRarRInl0MA/h9gk05ISKB2rharCBBFEf0bkiJl9Iwh3QGl9MqVK0uXLm3WrBnJ5bsF8Dz/3HPPDR06NCoqKi4urpRsNYTN3kJTH/3Q7du3x7oZB66i1lzAv3AmS5cuBRoIybmJovjmm2+Cvp2amoqvRAGua0miE/tBwiNAldBNJQTGneE5Qrjz5ZdfdvR52caLL76o1Wr/+OOPQt9tDCKxlSTs61D1FAK8ooSEhFGjRkFaD7zsarUaPvA8v3jx4tIchWCmD0qNhw8ftmvXjhDSqVMn1BPtxBVWAqCfdd68eYQQoP+ViGxQsJs0aYJxq2KF8yDULplSoOQr9nglRXZ2NkwSSMcZPHgwzu2KA1jCQVtEivsC1BHW6pQoDZJ63KohHyVFGaIoZmZmPnr06L333nvttddq167N8zw0MxgyZEhpAq3/M6JBcOTk5AB9Y//+/YHZgubKRAcmCkCsWZIS9MUXXzg7Oy9cuJAyPlcQZ+B0wNTcokwLZNFg3cDwAaSwPFimoHJBFEVku3L0udiGKIpQtMrz/M2bN4siy1BfwRI3nLfQXc9+Z+sogNYvr2kRBGHt2rWtW7fu2bMn5oGXDITN+IMPwDcHn7GjqeBoJg+JtMrJyenVq5dKpYqIiKAybREojEJCQlgRVsAUYaP77HiRIXDEILiCSgeJmwWLKxx3Rvni4MGDPM9rtdrk5GS5A0cCtryXlaF4aSz1YRXIfwSlhxWIaOmyV8felpLhf75FOdtCoU+lPCHpPGmxWKB7jNy3SCnds2fPpEmToClgcc9fXmeObk2xErIlKwCwDecceyYFwGg0Qg94lUqVnp5Oi5bpgWMOHToENBMajaZt27ZmsxmtTkEQKo4frExgU1FDYrFS7pywMgWEMeubQOYyh2ctyBU6aAPG+hbBCoZ5n52dzXJSFlxEhT+Hf9lXaNGiRb169frmm29gSxWbW9UH8lfF4VPaJv766y9CSL169YqSQckShhuNxnXr1kFYdty4cRMnTqSUpqSkoCusCgC0QlZnFASBJTGz2Zu+BCASvRQAkgXjFRUHbCkr9HgNCwsTZLxPKLyK2N0cu9kaDAZ0csOcg6bdNWvW3L17NwyumK+TgqLAbDaz0YmKBiG3J/W1a9do3urbgn8Fc/Xvv/+GspBbt27BV4QQDw8PUDyrzLyVXAibvlNWIPIjsaZi6Sl6ygToRGA5M4KCgggh4eHhNiMq2NWbFlmpjo+Pj4yMnDZt2nfffRcbGwvteGiuWjp48GCblOgKKgXk/qYKaE0LMnasgiHJGzt48GDNmjU1Gs2sWbNg4yuvvKLRaDZt2lQ+ZRf2Bj4ytloJwCYaloERXcrflw8kaetwC4B8G7RFyhjLJTvEw4cPIekJ2n6r1Wqg9aa5nVe7du1KK8AKoUABAtMVHz58CB3rgWP0ueeeu337tiAImzdvJoSEhoaWW3+uqoHKIRblGapABgG+RbYwscRYtWqVWq1+++23rVbrnTt3CCGTJk2ilJpMpri4OJ7nAwICYKTiXlRQcQDybsqUKTzPDx069MGDB8A0evfuXUrp0aNHnZycgoKCHH2alQyVQyxSptAQtMInT540aNDA2dl5/vz5krzNEqjQJpPJ19eXEHL9+nWLxbJlyxZCSEpKCsjijRs3EqZxjQIFFQppaWnu7u6NGjWCf3v37t2uXTt4KY4ePaoYOiVApRGL8lyzCxcuJCUlYcETUvuUABD+a9euHfwbEBAwdOhQ+Gw2mydPngyWiGMrIBUokAB8kdHR0Wq1es6cOVlZWVeuXOE4Dhp1UEqjo6MJIWPGjFFW9GKhcohFSWttvV7PSkCJP7EEM2DWrFk1atSYPn26IAiHDh3y9PTcvn27xWKBJAmgn1qwYAEtxx7qChQUClik33jjDULIgQMHKKVz587lOA7rGqHz0o4dOypsYU/FROUQi9RWY2wMQCOvT4njLZGRkYSQt99+e+vWrQ0aNCCEfPnll/DV4cOHgeX76dOnVAlDK6hgMJvNwcHBhJBBgwYlJibqdLrg4GD4Kj093cvLS6vVpqamUqUMoTioNG3sqgEAAAXFSURBVGIRwNIQSSqcSlPbdOrUqfr160MM58UXXySEuLq6xsbGms3mZs2acRy3ZMkSmrs4KyEXBRUEMOc//fRTYGYFyiug0H/69CnQ148bN06Zt8VF5RCLch1NQj1LS133k5mZefjw4QsXLlgslmPHji1YsMBgMEBQLzQ0FKdUFSgsVVCVAGl6x48f//LLL/fv34++bwgbNm7cGFlUHHqalQyVQyzaGyxfBsBisUAAuk6dOjt37sQxSsjFfpDwXSorUKGA0jf8FxzfgiDExMRABSFwVmNOm6POs9JBEYv/DwlTxuDBg1UqVZ06deLi4igT81HEov0gIYtVFJwiAvu7Ar766itCSMOGDYHfG+pbkGRaQVGgiEVKmXAN+C5zcnJeeeUVDw8P0BMpUzStiEV7ANVDWJyUFaiIAD87S/qflZX1zjvvDBo0KDk5GYdJCmcVFApFLOYBhnGwhpRtulj62I4Cm8AgqZy1REHBgAIH5NinlD579gz17gpY910poIhFSmU0lkAdBGoLbkfHjfLeljlYjmHl9hYLrODLycmB5oWUiTsrHokSQBGL/w9wacm7cVOmA5kC+0HCpymnSFFgEzY5riAOg+5yScNOBYVCEYuUMrYb1lxjy2CcWxKuCgVlCyzDkMSjFRQAdiqilg13Emkl2R7C5X6ClRWKWKQ07xto821E406ZW/aA1WpNS0tTzL0SA1trSO4eykQll7tYUMSigqLCbDZnZWXFx8ffuHHjyJEjR48ePXz4MLWV0SmPUwHYBDoYr9frJ06c6OLiolKp2rZt++uvvyreWwUOhyIWFRQOo9EIEi01NdXPz0+lUq1cuXLfvn1dunTx8fGBlCYYyWrT+TXkhMEQPL169SohZO3atTk5Of369fvHP/4BY0rT5FeBglJCEYsKigRMaJ8yZYqLi0t6errZbM7MzPT29h47diyMsel+Bfc/knqwXxkMhkOHDvXr149SajabY2NjCSHPnj1DuVlO16ZAQV4oYlFB4WDpi6CI4vTp0+DPatOmzejRo41G42uvvTZ+/HhK6YABAyZMmEApPXv2bOfOnUNCQrZs2UJzxRyIRVYZxEC/v79/ixYtMPaiuHEVOAqKWFRQJCArx4wZM9Rq9bZt2yilSUlJGo1m9erVlNLAwMBhw4aJovjuu+++8cYbZrO5YcOGkZGRO3bsIIRg0QVrVhsMBtBAnz59Onz4cCcnp59++onmZucokWgFjoIiFhUUDra34hdffEEI8fb27tat24gRI8LDwwVBMJvNoaGhffr0mTlzppOTU3Bw8IEDBzQaDfChrl+/Hgh9IaAP41Hq3b9/38/Pz83NLSkpyVEXqEABC0UsKigcmGKdkZERGBio0+nCw8PZQj1RFNu0aQN0+e+//35ISMjq1asJIb/99hvKU/ROsgpjenp6YGCgp6dnYmIi7kopslTgWChiUUHhQLFIKW3YsCEhZMOGDaDugcdQFEUfH5/AwEBK6QcffNC1a9fk5GQnJ6devXrdvHlz7969d+7cgV1BOAV2lZGRsWjRIkJI3759IyIiZsyYMXXq1NTUVMV8VuBYKGJRQeFAORUbG+vk5EQI6dGjB+p0RqPx1KlThJCAgACz2dyoUSM/Pz9RFCMjI11dXQkhHTp0SEtLw3ohpDDIyMiYOnVq586du3TpEhwc/PLLL/ft2zchIUHhW1TgWChiUUGRgMmJEESG4kg2oCwIAv6L3KgXL1787bffnjx5gmNwbyBVIe4MhnNOTs6jR49wh0okWoGjoIhFBYVDEj6GD2w1JOYYZmZmwhaIsVCm3hx8i5DWY7FY2A63FouFZZlWKtUUOBaKWFRQOCRNHWwW9sn70LL9yBCSBo3s3hDQn0QxohU4CopYVFA4zGYz5BiiipefzEJFDxlcAKAn4r/QhIRtug07R0YsRSYqcCAUsaigSJAQCKHIQ/mFSp9c+5NQokqgNGBSUNHwf587+Xtkc66w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4" name="Picture 12" descr="File:Logarithm inversefunctiontoexp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40768"/>
            <a:ext cx="6552728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hlinkClick r:id="rId2"/>
              </a:rPr>
              <a:t>http://</a:t>
            </a:r>
            <a:r>
              <a:rPr lang="en-US" sz="2400" dirty="0" smtClean="0">
                <a:solidFill>
                  <a:schemeClr val="accent2"/>
                </a:solidFill>
                <a:hlinkClick r:id="rId2"/>
              </a:rPr>
              <a:t>ru.wikipedia.org/wiki</a:t>
            </a:r>
            <a:r>
              <a:rPr lang="ru-RU" sz="2400" dirty="0" smtClean="0">
                <a:solidFill>
                  <a:schemeClr val="accent2"/>
                </a:solidFill>
              </a:rPr>
              <a:t> </a:t>
            </a:r>
            <a:r>
              <a:rPr lang="ru-RU" sz="2400" dirty="0" smtClean="0"/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Википедия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энциклопедия сети интернет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http://nsportal.ru/elenazaharenko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http://images.yandex.ru/yandsearch?source=wiz&amp;fp=2&amp;uinfo=ww-1349-wh-640-fw-1124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rgbClr val="7030A0"/>
                </a:solidFill>
              </a:rPr>
              <a:t>Используемые источники:</a:t>
            </a:r>
            <a:endParaRPr lang="ru-RU" b="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37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Логарифмическая функция обратна к показательной</vt:lpstr>
      <vt:lpstr>Используемые 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16</cp:revision>
  <dcterms:created xsi:type="dcterms:W3CDTF">2014-03-09T08:17:24Z</dcterms:created>
  <dcterms:modified xsi:type="dcterms:W3CDTF">2014-03-09T11:44:16Z</dcterms:modified>
</cp:coreProperties>
</file>