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8" r:id="rId3"/>
    <p:sldId id="267" r:id="rId4"/>
    <p:sldId id="260" r:id="rId5"/>
    <p:sldId id="257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6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Урок на тему «Производная логарифмической функции»</a:t>
            </a:r>
            <a:endParaRPr lang="ru-RU" sz="4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orum.myjane.ru/weblogs/upload/2275/209798012046d71b27e1b6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259228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gdz.name/img/otvety/10-11-klass-Kolmogorov/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megabotan.ru/files/10_76b62ac6fac41d8a41d98469edd41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2879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100335"/>
          </a:xfrm>
        </p:spPr>
        <p:txBody>
          <a:bodyPr>
            <a:noAutofit/>
          </a:bodyPr>
          <a:lstStyle/>
          <a:p>
            <a:pPr algn="ctr"/>
            <a:r>
              <a:rPr lang="ru-RU" i="1" u="sng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себя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(ответы к тесту):</a:t>
            </a:r>
            <a:endParaRPr lang="ru-RU" i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72816"/>
            <a:ext cx="7772400" cy="3038495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2060848"/>
          <a:ext cx="6912768" cy="2592287"/>
        </p:xfrm>
        <a:graphic>
          <a:graphicData uri="http://schemas.openxmlformats.org/drawingml/2006/table">
            <a:tbl>
              <a:tblPr/>
              <a:tblGrid>
                <a:gridCol w="1835136"/>
                <a:gridCol w="1013755"/>
                <a:gridCol w="1012488"/>
                <a:gridCol w="1016285"/>
                <a:gridCol w="1017552"/>
                <a:gridCol w="1017552"/>
              </a:tblGrid>
              <a:tr h="85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А1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А2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А3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А4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А5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5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 задание частит В15 из вариантов ЕГЭ:</a:t>
            </a:r>
            <a:endParaRPr lang="ru-RU" i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наибольшее значение функции </a:t>
            </a:r>
            <a:r>
              <a:rPr lang="ru-RU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(6x) − </a:t>
            </a:r>
            <a:r>
              <a:rPr lang="ru-RU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+ 4 на отрезке [0,1; 3].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Вычисляем производную: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 Е Ш Е Н И Е :</a:t>
            </a:r>
            <a:endParaRPr lang="ru-RU" dirty="0"/>
          </a:p>
        </p:txBody>
      </p:sp>
      <p:pic>
        <p:nvPicPr>
          <p:cNvPr id="34818" name="Picture 2" descr="http://www.berdov.com/img/ege/extremum/summary/formul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6984776" cy="720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82883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Выясняем, когда производная или ее знаменатель равны нулю: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 = 0 ⇒ 1 − 6x = 0 ⇒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 1/6;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 0 — уже решено.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Вычеркиваем число 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 0, поскольку оно лежит за пределами отрезка [0,1; 3]. Считаем значение функции на концах отрезка и в точке 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 1/6: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(0,1) = 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(6·0,1) − 6·0,1 + 4 = 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0,6 + 3,4;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(1/6) = 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(6·1/6) − 6·1/6 + 4 = 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 + 3 = 3;</a:t>
            </a:r>
            <a:b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 = 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(6·3) − 6·3 + 4 = </a:t>
            </a:r>
            <a:r>
              <a:rPr lang="ru-RU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18 − 14.</a:t>
            </a:r>
            <a:endParaRPr lang="ru-RU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Очевидно, только </a:t>
            </a:r>
            <a:r>
              <a:rPr lang="ru-RU" sz="4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 3 может выступать в качестве ответа — остальные значения содержат знак логарифма и не могут быть записаны в бланк ответов.</a:t>
            </a:r>
            <a:b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hotoshopia.ru/usergallery/data/191/animated_thankyou_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92088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Получить правило для нахождения производной логарифмической функции;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уметь находить производную  логарифмической функции;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умение при исследовании логарифмической функции.</a:t>
            </a:r>
            <a:endParaRPr lang="ru-RU" sz="3600" dirty="0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u="sng" dirty="0" smtClean="0"/>
              <a:t>Цели урока:</a:t>
            </a:r>
            <a:endParaRPr lang="ru-RU" sz="4800" u="sng" dirty="0"/>
          </a:p>
        </p:txBody>
      </p:sp>
      <p:pic>
        <p:nvPicPr>
          <p:cNvPr id="16386" name="Picture 2" descr="http://img3.proshkolu.ru/content/media/pic/std/1000000/364000/363449-5d45368ba3673c4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85184"/>
            <a:ext cx="180020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ocs.google.com/viewer?url=http%3A%2F%2Fnsportal.ru%2Fsites%2Fdefault%2Ffiles%2F2013%2F6%2Fprezentaciya_proizvodnaya_pokazatelnoy_funkcii.pptx&amp;docid=670771ef1a0bdb85a4880db8110c8555&amp;a=bi&amp;pagenumber=4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s.google.com/viewer?url=http%3A%2F%2Fnsportal.ru%2Fsites%2Fdefault%2Ffiles%2F2013%2F6%2Fprezentaciya_proizvodnaya_pokazatelnoy_funkcii.pptx&amp;docid=670771ef1a0bdb85a4880db8110c8555&amp;a=bi&amp;pagenumber=9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s.google.com/viewer?url=http%3A%2F%2Fnsportal.ru%2Fsites%2Fdefault%2Ffiles%2F2013%2F6%2Fprezentaciya_proizvodnaya_pokazatelnoy_funkcii.pptx&amp;docid=670771ef1a0bdb85a4880db8110c8555&amp;a=bi&amp;pagenumber=10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ЛОГАРИФМИЧЕСКАЯ ФУНКЦИЯ, ЕЕ ГРАФИК И СВОЙСТВА</a:t>
            </a:r>
          </a:p>
          <a:p>
            <a:pPr algn="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12 класса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Григорьев Александр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effectLst/>
                <a:latin typeface="Times New Roman" pitchFamily="18" charset="0"/>
                <a:cs typeface="Times New Roman" pitchFamily="18" charset="0"/>
              </a:rPr>
              <a:t>Вывод формулы производной логарифмической функции</a:t>
            </a:r>
            <a:br>
              <a:rPr lang="ru-RU" sz="4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effectLst/>
                <a:latin typeface="Times New Roman" pitchFamily="18" charset="0"/>
                <a:cs typeface="Times New Roman" pitchFamily="18" charset="0"/>
              </a:rPr>
              <a:t>(смотри электронный учебник)</a:t>
            </a:r>
            <a:endParaRPr lang="ru-RU" sz="48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bukvarius.ru/upload/iblock/431/4310bc4b560d13a891ca0a17cd8322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429000"/>
            <a:ext cx="262778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docs.google.com/viewer?url=http%3A%2F%2Fnsportal.ru%2Fsites%2Fdefault%2Ffiles%2F2013%2F6%2Fprezentaciya_proizvodnaya_pokazatelnoy_funkcii.pptx&amp;docid=670771ef1a0bdb85a4880db8110c8555&amp;a=bi&amp;pagenumber=16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gdz.name/img/otvety/10-11-klass-Kolmogorov/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7707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366</TotalTime>
  <Words>102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Урок на тему «Производная логарифмической функции»</vt:lpstr>
      <vt:lpstr>Цели урока:</vt:lpstr>
      <vt:lpstr>Слайд 3</vt:lpstr>
      <vt:lpstr>Слайд 4</vt:lpstr>
      <vt:lpstr>Слайд 5</vt:lpstr>
      <vt:lpstr>Слайд 6</vt:lpstr>
      <vt:lpstr>Вывод формулы производной логарифмической функции (смотри электронный учебник)</vt:lpstr>
      <vt:lpstr>Слайд 8</vt:lpstr>
      <vt:lpstr>Слайд 9</vt:lpstr>
      <vt:lpstr>Слайд 10</vt:lpstr>
      <vt:lpstr>Слайд 11</vt:lpstr>
      <vt:lpstr>Проверь себя  (ответы к тесту):</vt:lpstr>
      <vt:lpstr>Решить задание частит В15 из вариантов ЕГЭ:</vt:lpstr>
      <vt:lpstr>Р Е Ш Е Н И Е :</vt:lpstr>
      <vt:lpstr>Вычеркиваем число x = 0, поскольку оно лежит за пределами отрезка [0,1; 3]. Считаем значение функции на концах отрезка и в точке x = 1/6: y(0,1) = ln(6·0,1) − 6·0,1 + 4 = ln 0,6 + 3,4; y(1/6) = ln(6·1/6) − 6·1/6 + 4 = ln 1 + 3 = 3; y(3) = ln(6·3) − 6·3 + 4 = ln 18 − 14.</vt:lpstr>
      <vt:lpstr> Очевидно, только y = 3 может выступать в качестве ответа — остальные значения содержат знак логарифма и не могут быть записаны в бланк ответов.  Ответ: 3.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36</cp:revision>
  <dcterms:created xsi:type="dcterms:W3CDTF">2014-03-08T21:57:03Z</dcterms:created>
  <dcterms:modified xsi:type="dcterms:W3CDTF">2014-03-10T20:47:36Z</dcterms:modified>
</cp:coreProperties>
</file>