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3" r:id="rId8"/>
    <p:sldId id="262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kakula/post243122953/" TargetMode="External"/><Relationship Id="rId3" Type="http://schemas.openxmlformats.org/officeDocument/2006/relationships/hyperlink" Target="http://mrn-park.info/books/shag_k_pyaterke_knigi_kanctovary.php" TargetMode="External"/><Relationship Id="rId7" Type="http://schemas.openxmlformats.org/officeDocument/2006/relationships/hyperlink" Target="http://koddr.ru/image/aHR0cDovL3d3dy5yZXdhbGxzLmNvbS9kb3dubG9hZC81ODU4Ni8xMjgweDk2MC8=" TargetMode="External"/><Relationship Id="rId2" Type="http://schemas.openxmlformats.org/officeDocument/2006/relationships/hyperlink" Target="http://hyraror.hj.cx/2013-8-25-73/blestyashki-animashki-v-gostevuyu-knigu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7cnew.ucoz.ru/news/slova_blagodarnosti/2011-04-14-467" TargetMode="External"/><Relationship Id="rId5" Type="http://schemas.openxmlformats.org/officeDocument/2006/relationships/hyperlink" Target="http://pravkuban.ru/2011/05/page/4/" TargetMode="External"/><Relationship Id="rId4" Type="http://schemas.openxmlformats.org/officeDocument/2006/relationships/hyperlink" Target="http://ivoryluxe.ru/robots/%D1%81%D1%82%D0%B0%D1%82%D1%8C%D0%B8/4394-skachat-detskie-knigi.html" TargetMode="External"/><Relationship Id="rId9" Type="http://schemas.openxmlformats.org/officeDocument/2006/relationships/hyperlink" Target="http://www.liveinternet.ru/users/kakula/post2104168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du.cap.ru/home/9109/8554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50085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нигопечатание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Изделие «книжка – ширма»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library.khai.edu/pages/reiting/images/re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3143272" cy="4143404"/>
          </a:xfrm>
          <a:prstGeom prst="rect">
            <a:avLst/>
          </a:prstGeom>
          <a:noFill/>
        </p:spPr>
      </p:pic>
      <p:pic>
        <p:nvPicPr>
          <p:cNvPr id="64516" name="Picture 4" descr="http://i035.radikal.ru/0901/97/e72c6a9e61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42918"/>
            <a:ext cx="6072230" cy="4714908"/>
          </a:xfrm>
          <a:prstGeom prst="rect">
            <a:avLst/>
          </a:prstGeom>
          <a:noFill/>
        </p:spPr>
      </p:pic>
      <p:pic>
        <p:nvPicPr>
          <p:cNvPr id="64518" name="Picture 6" descr="http://savepic.su/39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42918"/>
            <a:ext cx="6072230" cy="4757734"/>
          </a:xfrm>
          <a:prstGeom prst="rect">
            <a:avLst/>
          </a:prstGeom>
          <a:noFill/>
        </p:spPr>
      </p:pic>
      <p:pic>
        <p:nvPicPr>
          <p:cNvPr id="64519" name="Picture 7" descr="C:\Users\Admin\Pictures\x_7603785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4050" y="4046538"/>
            <a:ext cx="2139950" cy="2811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6466834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Книги очень разнообразны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banana.by/uploads/posts/2012-02/thumbs/1330273513_1324500337_gad_kniga_novyy-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6215106" cy="5257801"/>
          </a:xfrm>
          <a:prstGeom prst="rect">
            <a:avLst/>
          </a:prstGeom>
          <a:noFill/>
        </p:spPr>
      </p:pic>
      <p:pic>
        <p:nvPicPr>
          <p:cNvPr id="65540" name="Picture 4" descr="http://pics.tinypic.pl/i/00259/po86l0wafd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1985954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3090" y="0"/>
            <a:ext cx="591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Рукописные книги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5542" name="Picture 6" descr="http://grandwallpapers.net/photo/starinnaya-rukopis-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785794"/>
            <a:ext cx="6215106" cy="521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0.liveinternet.ru/images/attach/c/1/49/239/49239536_Moskva_pamyatnik_Ivanu_Fedorov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4429156" cy="5715040"/>
          </a:xfrm>
          <a:prstGeom prst="rect">
            <a:avLst/>
          </a:prstGeom>
          <a:noFill/>
        </p:spPr>
      </p:pic>
      <p:pic>
        <p:nvPicPr>
          <p:cNvPr id="66564" name="Picture 4" descr="http://img0.liveinternet.ru/images/attach/c/1/55/882/55882040_Aposto_Ivana_Fedorova_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6657975" cy="57816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Первопечатник –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фёдоров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 descr="http://pics.tinypic.pl/i/00259/po86l0wafd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046" y="4643422"/>
            <a:ext cx="198595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500858" cy="1461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в группе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4673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pzan.info/upload/iblock/626/6267d2b355b09b35dcf25fa80ff2a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771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714620"/>
            <a:ext cx="2590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лесозаготовка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http://www.vbratske.ru/i/bratsk_news/12803809857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2933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2643182"/>
            <a:ext cx="31622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Бумажный комбинат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http://ljplus.ru/img4/j/o/jonny_begood/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290"/>
            <a:ext cx="2857500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72330" y="2643182"/>
            <a:ext cx="1471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писатель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http://www.1tv.ru/imgsize320x240/PR2009022020494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5786454"/>
            <a:ext cx="1520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редактор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Рисунок 9" descr="http://www.elabugacity.ru/i_pic/agentstvo/almedia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429000"/>
            <a:ext cx="2952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0430" y="5786454"/>
            <a:ext cx="1891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типография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Рисунок 11" descr="http://statsrv1.advizzer.com/tmp/places/4422/photos/4422_1292593197_s744x522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3429000"/>
            <a:ext cx="2733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072330" y="5786454"/>
            <a:ext cx="15424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магазин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 работы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Подготовить рабочее место.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Заготовить все необходимые детали для книжки: обложку из картона, заготовку для страниц, два клапана из цветной бумаги.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Склеить получившиеся детали.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Оформить книжку.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7" descr="C:\Users\Admin\Pictures\x_7603785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6556">
            <a:off x="6962528" y="4035178"/>
            <a:ext cx="2139950" cy="281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643050"/>
            <a:ext cx="74295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 descr="http://pics.tinypic.pl/i/00259/po86l0wafdo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1985954" cy="2214578"/>
          </a:xfrm>
          <a:prstGeom prst="rect">
            <a:avLst/>
          </a:prstGeom>
          <a:noFill/>
        </p:spPr>
      </p:pic>
      <p:pic>
        <p:nvPicPr>
          <p:cNvPr id="4" name="Picture 7" descr="C:\Users\Admin\Pictures\x_7603785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6556">
            <a:off x="6500826" y="3571876"/>
            <a:ext cx="2139950" cy="281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http://hyraror.hj.cx/2013-8-25…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http://mrn-park.info/books/sha…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http://ivoryluxe.ru/robots/%D1…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http://pravkuban.ru/2011/05/pa…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http://7cnew.ucoz.ru/news/slov…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http://koddr.ru/image/aHR0cDov…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http://www.liveinternet.ru/use…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500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9"/>
              </a:rPr>
              <a:t>http://www.liveinternet.ru/use…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96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2013-04-28T12:53:44Z</dcterms:created>
  <dcterms:modified xsi:type="dcterms:W3CDTF">2013-09-08T17:34:39Z</dcterms:modified>
</cp:coreProperties>
</file>