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4" r:id="rId2"/>
    <p:sldId id="301" r:id="rId3"/>
    <p:sldId id="297" r:id="rId4"/>
    <p:sldId id="298" r:id="rId5"/>
    <p:sldId id="299" r:id="rId6"/>
    <p:sldId id="300" r:id="rId7"/>
    <p:sldId id="279" r:id="rId8"/>
    <p:sldId id="258" r:id="rId9"/>
    <p:sldId id="259" r:id="rId10"/>
    <p:sldId id="260" r:id="rId11"/>
    <p:sldId id="261" r:id="rId12"/>
    <p:sldId id="262" r:id="rId13"/>
    <p:sldId id="263" r:id="rId14"/>
    <p:sldId id="265" r:id="rId15"/>
    <p:sldId id="267" r:id="rId16"/>
    <p:sldId id="295" r:id="rId17"/>
    <p:sldId id="269" r:id="rId18"/>
    <p:sldId id="276" r:id="rId19"/>
    <p:sldId id="288" r:id="rId20"/>
    <p:sldId id="293" r:id="rId21"/>
    <p:sldId id="281" r:id="rId22"/>
    <p:sldId id="287" r:id="rId23"/>
    <p:sldId id="286" r:id="rId24"/>
    <p:sldId id="280" r:id="rId25"/>
    <p:sldId id="284" r:id="rId26"/>
    <p:sldId id="283" r:id="rId27"/>
    <p:sldId id="282" r:id="rId28"/>
    <p:sldId id="289" r:id="rId29"/>
    <p:sldId id="290" r:id="rId30"/>
    <p:sldId id="291" r:id="rId31"/>
    <p:sldId id="292" r:id="rId32"/>
    <p:sldId id="296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94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/>
              <a:t>Ура! каникулы!</a:t>
            </a:r>
            <a:endParaRPr lang="ru-RU" sz="66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1340768"/>
            <a:ext cx="6984775" cy="5517232"/>
          </a:xfrm>
        </p:spPr>
      </p:pic>
    </p:spTree>
    <p:extLst>
      <p:ext uri="{BB962C8B-B14F-4D97-AF65-F5344CB8AC3E}">
        <p14:creationId xmlns:p14="http://schemas.microsoft.com/office/powerpoint/2010/main" val="135107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5888"/>
            <a:ext cx="9144000" cy="6408737"/>
          </a:xfrm>
        </p:spPr>
      </p:pic>
    </p:spTree>
    <p:extLst>
      <p:ext uri="{BB962C8B-B14F-4D97-AF65-F5344CB8AC3E}">
        <p14:creationId xmlns:p14="http://schemas.microsoft.com/office/powerpoint/2010/main" val="395039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3" y="44450"/>
            <a:ext cx="9107487" cy="6797675"/>
          </a:xfrm>
        </p:spPr>
      </p:pic>
    </p:spTree>
    <p:extLst>
      <p:ext uri="{BB962C8B-B14F-4D97-AF65-F5344CB8AC3E}">
        <p14:creationId xmlns:p14="http://schemas.microsoft.com/office/powerpoint/2010/main" val="18182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77338" cy="6842125"/>
          </a:xfrm>
        </p:spPr>
      </p:pic>
    </p:spTree>
    <p:extLst>
      <p:ext uri="{BB962C8B-B14F-4D97-AF65-F5344CB8AC3E}">
        <p14:creationId xmlns:p14="http://schemas.microsoft.com/office/powerpoint/2010/main" val="52346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80513" cy="6858000"/>
          </a:xfrm>
        </p:spPr>
      </p:pic>
    </p:spTree>
    <p:extLst>
      <p:ext uri="{BB962C8B-B14F-4D97-AF65-F5344CB8AC3E}">
        <p14:creationId xmlns:p14="http://schemas.microsoft.com/office/powerpoint/2010/main" val="319686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875"/>
            <a:ext cx="9144000" cy="6826250"/>
          </a:xfrm>
        </p:spPr>
      </p:pic>
    </p:spTree>
    <p:extLst>
      <p:ext uri="{BB962C8B-B14F-4D97-AF65-F5344CB8AC3E}">
        <p14:creationId xmlns:p14="http://schemas.microsoft.com/office/powerpoint/2010/main" val="212961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5175"/>
            <a:ext cx="9055100" cy="5661025"/>
          </a:xfrm>
        </p:spPr>
      </p:pic>
    </p:spTree>
    <p:extLst>
      <p:ext uri="{BB962C8B-B14F-4D97-AF65-F5344CB8AC3E}">
        <p14:creationId xmlns:p14="http://schemas.microsoft.com/office/powerpoint/2010/main" val="162261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911532"/>
          </a:xfrm>
        </p:spPr>
      </p:pic>
    </p:spTree>
    <p:extLst>
      <p:ext uri="{BB962C8B-B14F-4D97-AF65-F5344CB8AC3E}">
        <p14:creationId xmlns:p14="http://schemas.microsoft.com/office/powerpoint/2010/main" val="403553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0350"/>
            <a:ext cx="4038600" cy="238601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4650" y="2651125"/>
            <a:ext cx="6229350" cy="4178300"/>
          </a:xfrm>
        </p:spPr>
      </p:pic>
    </p:spTree>
    <p:extLst>
      <p:ext uri="{BB962C8B-B14F-4D97-AF65-F5344CB8AC3E}">
        <p14:creationId xmlns:p14="http://schemas.microsoft.com/office/powerpoint/2010/main" val="254437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659813" cy="6858000"/>
          </a:xfrm>
        </p:spPr>
      </p:pic>
    </p:spTree>
    <p:extLst>
      <p:ext uri="{BB962C8B-B14F-4D97-AF65-F5344CB8AC3E}">
        <p14:creationId xmlns:p14="http://schemas.microsoft.com/office/powerpoint/2010/main" val="239656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>
            <a:noAutofit/>
          </a:bodyPr>
          <a:lstStyle/>
          <a:p>
            <a:r>
              <a:rPr lang="ru-RU" sz="8800" b="1" i="1" dirty="0" smtClean="0">
                <a:solidFill>
                  <a:srgbClr val="C00000"/>
                </a:solidFill>
              </a:rPr>
              <a:t>КАК СДЕЛАТЬ ЛЕТНИЙ ОТДЫХ БЕЗОПАСНЫМ.</a:t>
            </a:r>
            <a:endParaRPr lang="ru-RU" sz="88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72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 idx="4294967295"/>
          </p:nvPr>
        </p:nvSpPr>
        <p:spPr>
          <a:xfrm>
            <a:off x="685800" y="908720"/>
            <a:ext cx="8458200" cy="5166643"/>
          </a:xfrm>
        </p:spPr>
        <p:txBody>
          <a:bodyPr>
            <a:noAutofit/>
          </a:bodyPr>
          <a:lstStyle/>
          <a:p>
            <a:r>
              <a:rPr lang="ru-RU" sz="6600" b="1" i="1" dirty="0" smtClean="0"/>
              <a:t>Отгадай мультфильм</a:t>
            </a:r>
            <a:endParaRPr lang="ru-RU" sz="6600" b="1" i="1" dirty="0"/>
          </a:p>
        </p:txBody>
      </p:sp>
    </p:spTree>
    <p:extLst>
      <p:ext uri="{BB962C8B-B14F-4D97-AF65-F5344CB8AC3E}">
        <p14:creationId xmlns:p14="http://schemas.microsoft.com/office/powerpoint/2010/main" val="1741010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 пей сырую воду.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268760"/>
            <a:ext cx="5330104" cy="5330104"/>
          </a:xfrm>
        </p:spPr>
      </p:pic>
    </p:spTree>
    <p:extLst>
      <p:ext uri="{BB962C8B-B14F-4D97-AF65-F5344CB8AC3E}">
        <p14:creationId xmlns:p14="http://schemas.microsoft.com/office/powerpoint/2010/main" val="28223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988" y="0"/>
            <a:ext cx="8990012" cy="6742113"/>
          </a:xfrm>
        </p:spPr>
      </p:pic>
    </p:spTree>
    <p:extLst>
      <p:ext uri="{BB962C8B-B14F-4D97-AF65-F5344CB8AC3E}">
        <p14:creationId xmlns:p14="http://schemas.microsoft.com/office/powerpoint/2010/main" val="172024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3375"/>
            <a:ext cx="8724900" cy="6308725"/>
          </a:xfrm>
        </p:spPr>
      </p:pic>
    </p:spTree>
    <p:extLst>
      <p:ext uri="{BB962C8B-B14F-4D97-AF65-F5344CB8AC3E}">
        <p14:creationId xmlns:p14="http://schemas.microsoft.com/office/powerpoint/2010/main" val="240028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i="1" dirty="0" smtClean="0"/>
              <a:t>Переходи дорогу в специально отведенном месте!</a:t>
            </a:r>
            <a:endParaRPr lang="ru-RU" b="1" i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3675" y="1412776"/>
            <a:ext cx="6498829" cy="5445224"/>
          </a:xfrm>
        </p:spPr>
      </p:pic>
    </p:spTree>
    <p:extLst>
      <p:ext uri="{BB962C8B-B14F-4D97-AF65-F5344CB8AC3E}">
        <p14:creationId xmlns:p14="http://schemas.microsoft.com/office/powerpoint/2010/main" val="377018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27531"/>
            <a:ext cx="5903912" cy="6746875"/>
          </a:xfrm>
        </p:spPr>
      </p:pic>
    </p:spTree>
    <p:extLst>
      <p:ext uri="{BB962C8B-B14F-4D97-AF65-F5344CB8AC3E}">
        <p14:creationId xmlns:p14="http://schemas.microsoft.com/office/powerpoint/2010/main" val="217578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190773"/>
            <a:ext cx="5760640" cy="6696744"/>
          </a:xfrm>
        </p:spPr>
      </p:pic>
    </p:spTree>
    <p:extLst>
      <p:ext uri="{BB962C8B-B14F-4D97-AF65-F5344CB8AC3E}">
        <p14:creationId xmlns:p14="http://schemas.microsoft.com/office/powerpoint/2010/main" val="349116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0"/>
            <a:ext cx="6264275" cy="6805612"/>
          </a:xfrm>
        </p:spPr>
      </p:pic>
    </p:spTree>
    <p:extLst>
      <p:ext uri="{BB962C8B-B14F-4D97-AF65-F5344CB8AC3E}">
        <p14:creationId xmlns:p14="http://schemas.microsoft.com/office/powerpoint/2010/main" val="88782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50" y="44450"/>
            <a:ext cx="9036050" cy="6813550"/>
          </a:xfrm>
        </p:spPr>
      </p:pic>
    </p:spTree>
    <p:extLst>
      <p:ext uri="{BB962C8B-B14F-4D97-AF65-F5344CB8AC3E}">
        <p14:creationId xmlns:p14="http://schemas.microsoft.com/office/powerpoint/2010/main" val="261021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56575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52789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99" y="0"/>
            <a:ext cx="8976997" cy="6867382"/>
          </a:xfrm>
        </p:spPr>
      </p:pic>
    </p:spTree>
    <p:extLst>
      <p:ext uri="{BB962C8B-B14F-4D97-AF65-F5344CB8AC3E}">
        <p14:creationId xmlns:p14="http://schemas.microsoft.com/office/powerpoint/2010/main" val="10776449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63209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02" y="0"/>
            <a:ext cx="9109898" cy="6858000"/>
          </a:xfrm>
        </p:spPr>
      </p:pic>
    </p:spTree>
    <p:extLst>
      <p:ext uri="{BB962C8B-B14F-4D97-AF65-F5344CB8AC3E}">
        <p14:creationId xmlns:p14="http://schemas.microsoft.com/office/powerpoint/2010/main" val="247700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i="1" dirty="0" smtClean="0"/>
              <a:t>Удачных каникул!</a:t>
            </a:r>
            <a:endParaRPr lang="ru-RU" sz="7200" b="1" i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3175" y="2216944"/>
            <a:ext cx="4210050" cy="3200400"/>
          </a:xfrm>
        </p:spPr>
      </p:pic>
    </p:spTree>
    <p:extLst>
      <p:ext uri="{BB962C8B-B14F-4D97-AF65-F5344CB8AC3E}">
        <p14:creationId xmlns:p14="http://schemas.microsoft.com/office/powerpoint/2010/main" val="177633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60647"/>
            <a:ext cx="9122466" cy="6641461"/>
          </a:xfrm>
        </p:spPr>
      </p:pic>
    </p:spTree>
    <p:extLst>
      <p:ext uri="{BB962C8B-B14F-4D97-AF65-F5344CB8AC3E}">
        <p14:creationId xmlns:p14="http://schemas.microsoft.com/office/powerpoint/2010/main" val="2503116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16632"/>
            <a:ext cx="7660360" cy="6127146"/>
          </a:xfrm>
        </p:spPr>
      </p:pic>
    </p:spTree>
    <p:extLst>
      <p:ext uri="{BB962C8B-B14F-4D97-AF65-F5344CB8AC3E}">
        <p14:creationId xmlns:p14="http://schemas.microsoft.com/office/powerpoint/2010/main" val="3252355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929" y="0"/>
            <a:ext cx="9248620" cy="6762870"/>
          </a:xfrm>
        </p:spPr>
      </p:pic>
    </p:spTree>
    <p:extLst>
      <p:ext uri="{BB962C8B-B14F-4D97-AF65-F5344CB8AC3E}">
        <p14:creationId xmlns:p14="http://schemas.microsoft.com/office/powerpoint/2010/main" val="866743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b="1" i="1" dirty="0" smtClean="0">
                <a:solidFill>
                  <a:schemeClr val="accent2">
                    <a:lumMod val="75000"/>
                  </a:schemeClr>
                </a:solidFill>
              </a:rPr>
              <a:t>Наше лето</a:t>
            </a:r>
            <a:endParaRPr lang="ru-RU" sz="6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310035"/>
            <a:ext cx="7344815" cy="5508611"/>
          </a:xfrm>
        </p:spPr>
      </p:pic>
    </p:spTree>
    <p:extLst>
      <p:ext uri="{BB962C8B-B14F-4D97-AF65-F5344CB8AC3E}">
        <p14:creationId xmlns:p14="http://schemas.microsoft.com/office/powerpoint/2010/main" val="99110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88640"/>
            <a:ext cx="7416800" cy="6553200"/>
          </a:xfrm>
        </p:spPr>
      </p:pic>
    </p:spTree>
    <p:extLst>
      <p:ext uri="{BB962C8B-B14F-4D97-AF65-F5344CB8AC3E}">
        <p14:creationId xmlns:p14="http://schemas.microsoft.com/office/powerpoint/2010/main" val="294820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688388" cy="6713538"/>
          </a:xfrm>
        </p:spPr>
      </p:pic>
    </p:spTree>
    <p:extLst>
      <p:ext uri="{BB962C8B-B14F-4D97-AF65-F5344CB8AC3E}">
        <p14:creationId xmlns:p14="http://schemas.microsoft.com/office/powerpoint/2010/main" val="36024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77</TotalTime>
  <Words>29</Words>
  <Application>Microsoft Office PowerPoint</Application>
  <PresentationFormat>Экран (4:3)</PresentationFormat>
  <Paragraphs>7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Franklin Gothic Book</vt:lpstr>
      <vt:lpstr>Franklin Gothic Medium</vt:lpstr>
      <vt:lpstr>Wingdings 2</vt:lpstr>
      <vt:lpstr>Трек</vt:lpstr>
      <vt:lpstr>Ура! каникулы!</vt:lpstr>
      <vt:lpstr>Отгадай мультфильм</vt:lpstr>
      <vt:lpstr>Презентация PowerPoint</vt:lpstr>
      <vt:lpstr>Презентация PowerPoint</vt:lpstr>
      <vt:lpstr>Презентация PowerPoint</vt:lpstr>
      <vt:lpstr>Презентация PowerPoint</vt:lpstr>
      <vt:lpstr>Наше лето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СДЕЛАТЬ ЛЕТНИЙ ОТДЫХ БЕЗОПАСНЫМ.</vt:lpstr>
      <vt:lpstr>Не пей сырую воду.</vt:lpstr>
      <vt:lpstr>Презентация PowerPoint</vt:lpstr>
      <vt:lpstr>Презентация PowerPoint</vt:lpstr>
      <vt:lpstr>Переходи дорогу в специально отведенном месте!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Удачных каникул!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Вот оно какое наше</dc:title>
  <dc:creator>Администратор</dc:creator>
  <cp:lastModifiedBy>Vladimir</cp:lastModifiedBy>
  <cp:revision>11</cp:revision>
  <dcterms:created xsi:type="dcterms:W3CDTF">2011-06-07T10:49:53Z</dcterms:created>
  <dcterms:modified xsi:type="dcterms:W3CDTF">2014-12-04T14:19:08Z</dcterms:modified>
</cp:coreProperties>
</file>