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E9A0-65B1-4EB6-8C40-C55BAE26C5BE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9461-A745-4825-AB6D-640BF883A2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docid=QEDVcWqKAtP8aM&amp;tbnid=-S8iKdu3z7vOCM:&amp;ved=0CAQQjB0&amp;url=http%3A%2F%2Fwallpapers.ssdn.ru%2Fview.php%3Fid%3D923&amp;ei=gZ4wUtv1F6yP4gSwuYC4Cw&amp;bvm=bv.51773540,d.bGE&amp;psig=AFQjCNGjWcCpjyItQ2ZMfhKo_65zAq4BAQ&amp;ust=1379004195840045" TargetMode="External"/><Relationship Id="rId2" Type="http://schemas.openxmlformats.org/officeDocument/2006/relationships/hyperlink" Target="http://valtasar.ru/pletopis/piramyda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url?sa=i&amp;rct=j&amp;q=&amp;esrc=s&amp;source=images&amp;cd=&amp;cad=rja&amp;docid=4qHqUqeeBgSoaM&amp;tbnid=lP4s5AlHVvjmpM:&amp;ved=0CAQQjB0&amp;url=http%3A%2F%2Fmodelmen.ru%2Fp1112&amp;ei=KaEwUoX0FOjy4QTzqYDICg&amp;bvm=bv.51773540,d.bGE&amp;psig=AFQjCNEh8wouHbhNQR9sUIKT4-pko0jpMw&amp;ust=13790050662114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ajny-nlo.ru/egip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57214"/>
            <a:ext cx="7772400" cy="2286017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Древний Египет</a:t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Макет пирамиды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357826"/>
            <a:ext cx="3714776" cy="121444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Презентация учителя начальных классов высшей категории МАОУ «Гимназия «3» г.Саратова Трофименко О.В.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upload.wikimedia.org/wikipedia/commons/thumb/c/c6/All_Gizah_Pyramids-3.jpg/340px-All_Gizah_Pyramid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450059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podelki-bumagi.ru/wp-content/uploads/2012/12/%D0%9A%D0%B0%D0%BA-%D0%BF%D0%B8%D1%80%D0%B0%D0%BC%D0%B8%D0%B4%D1%83-%D0%B8%D0%B7-%D0%B1%D1%83%D0%BC%D0%B0%D0%B3%D0%B8-%D1%81%D0%B4%D0%B5%D0%BB%D0%B0%D1%82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881438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hQUEhQUFBQUFBQUFBcVFBUUFBQUFBUWFhQUFBQYHCggGBolHBQUITEhJSkrLi4uFx8zODMsNygtLisBCgoKDg0OFxAQFC0cHRwsLCwsKywsLCwsLCwsLC0sLCwrLCwsKzc1LCwtLTcsLCwsLS0sLCw1Nzc0LTcrNzcrNP/AABEIAMIBAwMBIgACEQEDEQH/xAAbAAACAwEBAQAAAAAAAAAAAAABAgADBAUGB//EADsQAAIBAgEJBgMHBQADAQAAAAABAgMRIQQSMUFRYXGB8AUGE5GhsSLB0SMyQlJy4fEUM0OCknOisiT/xAAZAQEBAQEBAQAAAAAAAAAAAAAAAQIDBAX/xAArEQEAAgIBAgUCBgMAAAAAAAAAAQIDETFBUQQSITJhofATFCNCcfGBsdH/2gAMAwEAAhEDEQA/APnsGWwEhEujE8UvaZMsiLGJYkZUUMRBiAyQVEisOmRUSHRMBlIJtB4ICY8UE2Nh0SLHQQEhkgpj3GgqiMkFDFC5pMwbOJcAZgcwLCkAuYTMCFRArcCWLLAcQm1eaDNLVbYLYIqcRJQL3BCTgUZpUyipA2SgVSigMTpkNDW4ATbjIsiVIsSI6LUhkiuNx0FWXDcQKRJFlxkyq4yYFlx4y3lUZBuBfGRZFlEZjZ4RfEe5TCQ7qWCL4tDxZiqZXZN4WWlv6aztdh5B4tGE6k811JfC7PBPCKa46760daYbX4YtkirJFjKR0cs7ErU7vNzorXHHzWk56T2GbUtXmFi0TxIojW4iTA2zLQ2CmwojVgAkR3DbeQANAxDIlt4TRM0iiFLeC28CWFYXHeBhCSRVJFz4lc47wM7e4gWQGnAjceKKc8Ocw6L7DJbyhTJnBWhMa5mUhlIitF0G5nzweIBrjMbxDJGY8XcaRqUxlUK6dJ68C+EEtBqKOdrx0RNvd7+QyjzYRKs7WS+9J2itreg61r2c5nfK3s7JP6msqabUYWnN2wweEeP0PfxirWSSVrWthuwOb2F2d4FJRu5Ntyk3teo6kD3Ur5Y08153LoZDVco4tOUfhla9rpauKs+ZMr7MpVfvRx2rB+evmZMmqZk08EpfDLbf8Dv5r/Y68TrqJj1c96l5TLu7FRXdKSktjwl9GcOvSnB2mnF7HgfS0LXyaE1acVJb0ee/hazx6O1fETHPq+Z5wJSPX5f3SjLGk81/leK89J53LeyatL78XbasV5nkvgvTo9FctbdWNAzg5gM3ccXQrkyXGcCWAWIsrj5u4jiBWI5F3hoVgVCzLs0RxIMrIX+EQo8vZksGwqK0awUhUhiKJLguEKNwXJcUCOR0chhaN9pz4K7S2nXirGqw5ZJ6HQyFQTcOQtnQ7qZA51HlE1JKN40k9Ek0rz9+kc6hkzrVFSirrB1LOzjDb1u2nuslydU4xhFWjFJJbkenDT90ueS3ReiyJXFFsT0uJs1PSro6XZ9fOji05RebO235XTT5nOiizJJ5k7/CozwlfB517Qfy5rYWEl2YjRFiWI2wZBcE1Zq63kQ8QONl/dqlUxj8D3aPI87l/dyrTxSzltR74ljlfDS3MOlctq9XyiSsSxr7Qp/azt+Z+5R4Z8q0amYe+J3CpsVtFrgI6e8gTAjG8NCukAjEbLs0EodXCMzfEha4AA8e2QlwXK6GTJcVSDcinSIkIgphRZGhc4DYGnIY3lfYdJGTIIWjfaa0dIh57TuToryisoRbfTHRp7u5CsorZ8sadJ6GrqcmsHy0+R1pXzTpi06h3u7fZfg086aj4s8ZNY4al18jtoCGse2I088zsyHiIiyJUOg1IJpppO+p6AIdFR0Ozcoz44tZ0fhnbbqfNWfM2o42T1MyaeCjK0ZX03vaGPFtf7HYRqGZWIeJWixFQ6GQqGCPmfaUvtqn6n7me+809pL7ap+p+5knhvPj5PdL6deIR2ElNAd2K4Ja2YXRklrA2kC6EkwaM5ordTEMxHEGkdRAEdIgNQ8k0BodguVsnMKe8EhlyIDYhIojCwDQEtQHcuyKF5cMSxCTPo6dNWVthYmIgTmopt6EdIcDqnKco04JuUmr2/DG9nJnuuzsjVGnGnFtqCSu9L3nF7qdm5sfGmlnTXwtXwpuzSx1no0e7HTyw897bkyGQqQyOjBkOhEMgLIlkStFkSoM4Xi1t61m/s3KM+GLTnH4Z2/NZP1TT5mFD0a2ZNNt5srQatgpN/DK+rWua2GoZdhDplcSyJUWRY6K4jphHzPtWX21TT9+XuZHNdIv7UX29T9cvczyifHye6X068QjT24AlxQGt4HuMNIluQJP0DbaBsBJlUqa3lueiucwhPCW/wA2QVzexeZAaeW8TaCUtxFILZWyXIiN7hUwGQQEIIzZ2dDBva/RGCVzr0YWSWxG6sXlamXdk5D/AFFZRf8AbptTm7XUmn/b+pjrTeEY4zm1GC2yeg9v2J2eqFKMPxP4p43vN/exPThpudy4Xtr0dKOA6YiHiet5zRGSFGQDRGQsR0VDRLEVxQ6Kh0GpG8WrtXVrrBgQ8Sjf2dWzoY3vH4ZNq13H8Vtj08zUjkUKmbUTs7T+F44K13GVvTmdZFZWxHiyuDHQR8y7Uf29X9cvcyy3v0NPay+2q/rl7mLTqPj5PdL6deIG6voJfcC9tQrqPU0jDRpNvQiudxnN2ElLiAmbtfoDDUNnrZ5gcr8AFbW7zRBWlsAB5t9awWW4sT4gzVuKqqSK7dWNGbu8hJriFVu4uePgJPrEB8lWdNbsTqOVtJi7PjpfLyN2S5M69WNKOjCVS/5E1dcXc60rv0hxvZ1+6nZrnJ5RNNJJxpRaw/8AIvVHrUU5PTUIqMVaMUopbElZFyPfWIiNPLM7MOhEx0aZMhkKh0UFDoWI0UVDoaIiLLhDoZFaY6NJI1YKSaeve16rQb+zq7nDGyknmySd7NfVWfMxIGTz8Ope8VGdovDFzvaDv6cwjsxY6K0xkEfNO2v79X9cvcxJpbTZ26rZRV/Wzn2e18rHx8nvl9OnELHMW/VitK21veTPMNDUa2C2vpVuYM9dXJJoAtrWn8geItGjkhHLd1xJPrEAuW8BX4a3+b+oQPPpklHl5Ei1px5hV+mVSZu8WVy+20rmltQWGZO2pCzluHmrari08ZJc/LEsQky3Z6pwV/5bPZd2ezXRp3n/AHKlpTxvZ6kjhd2shdar4r/t0r5uhqc7NPywPao92Gmo28eS25MhoiodHdyMkOKhkUNEYCGSEIZDoVDI0hkMIh0NBkOhEOisnJUV01ezawewCGQG3IK+fBN3urxldWxTs3wenmaUcnJ55lRflqWTxslJfcst92vI6yKj5t3iS/qK362YIeZ0O8a//VV/V8kc1o+Pl98/y+lT2wMt5U47SZi39bhWt79Poc2zJLpAcr9WEbS234XBp129AC0tS/8AYbrWJm70TD+ABfd7kElHiQDgZvAZC23LkPGO4sqKwGbFzl1caKWq3sBRUhfHTwFyLJpTmoRTvKywV2otpN8rmu2GoWClF50HmNXxjJp2enE1SYifVm0TMej3/Z+SqlCMI2tFY2VrvW7bzXFngafauUrRWk+KhL5GqPeHKVpdN8YfRo9seIp3eacNntYjnjod6qq00oS4Sa+pqh3uX46Ulwkn72NxlpPVn8O3Z6lMdHnqPeug9KqR4xT9mzXS7xZM/wDJbjGS90dItWeJYmsx0dhDo59LtahLRWp/9pe5shVi9Eovg0zUMyuQ5WhjSLBkImMmEOhkVpjphDodFSY6YDVYZya6vqfnY25DXz4K/wB5fDLV8S08tfMxxDQnmVF+Was8VZSX3cN+jyKjxXea/wDVVdl1o0/dRzHNLSdTvVO2VVNH4dOH4UciUtdonyM3vn+X0cftgrttYJSX5lzBKatj6fyJaC2LivmcnQ6W9eYG0t4nix1OL4WJ4WtABRT0x87Bc1fQRre/O/uLKT1Xf/NvYJskspju8wgzpbvMhdG3Dg9q9SxSXWJTGWGtjxkVVymlrsFSEut3sTy5EVYorqw8EtV+f7lSt019Rs7e+uLILXd6k+L/AGHhHiVwqb7+QXU58Aq1vr+BVBPTby+pFLcP4i2oCKmtorpLfyxLEl/GPsFS2YcVb3CKo0m9HqmSOTpbLlyfMiW1PzuXcgQnNYRqSXBtF8MtyhaK9Tg5JoR21fMivst6m4y3jizPkr2bKXbeVL/LncYw+hqj3lylaVB/6fRnLd9SAlt9DceIyR1YnFTs7lPvbV104P8A6j73NFPvhtovlP8AY801vXl+4VFO2jyX1Nx4q8Mzgo9bDvdTemnUX/D+Zop96aD0ua4wfyueNcQ8/ZGo8XbsxPh6vd0+8WTP/KlxUo+6NT7UyepG3jUtq+NYNYp2vqaPm7j1oF8O2OOw3HjO9U/LfLud4spU6zkne6jdpYNqKTcdqbTszktR3X4Ipjfa+aWrcixSa38jx3t5rTPd6K11EQLa6wJ1pEc9y9Ct1tz5K3qZVbm9YAlUSww80U57ej1wHp6NXWsKeOOj3QcVrVhW8P2KpVOtLCHcurP6BM7q7o+f7EGkcdSRZF9XKI1B4SW7yuaXbQmuPEKez0KIyW33GUt5FXrfby/YLZVHi/f5jqRFWpbBr8PJlaXV8Aylu9F82F2ZWWq3L9h4S2FWeteHkPfcQ2uUhpMoSfSfuMm91uYRZDf/APX0LYyVtBQqmz2/YmdtAvcra7ckP1qKFt+QbreBcpra/Unhp7OaK/Eeq/XMniu+q3GxUXaNSFk3uXK4HU6vcmf5gGdTGzSt1qCsf5t6C5+OoR3vq8rEmdQ3jpF7am2l3DD1+YHxv6fMq8PiNmvV1tJ5p7O/4GLplj7+/wDfYePuRyvoXXMTy52I+XX8EmZ3w3XBhmsfqanXxz/Wtevc2bbT6oaUXsRVfXaT34jJPZ6/sPNPZfy2HW5yx9P+o8dhG3tXO7Fs9q8yWsItPZbeGwftyxz8cfT/ACN77H6e4G7bFzElyK3vb17jW57OEYKTv9SPp8fPzx8I6nVmQRvc/wDpENvLtyi22ghCysHEqPAJDKrYkZCBRpyLpshDMi22AXqAQAoSrqIQLK6loQ6IQIhVWfu/YhABQk7aS9MBCiutJrQx6bwIQdEMvmPYhAGuR6FzIQMyRPQVSeJCFghcCQCBCxQlQhAsEk8WVyIQqJYhCG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QSEhQUEhQUFBQUFBQUFBcVFBUUFBQUFBUWFhQUFBQYHCggGBolHBQUITEhJSkrLi4uFx8zODMsNygtLisBCgoKDg0OFxAQFC0cHRwsLCwsKywsLCwsLCwsLC0sLCwrLCwsKzc1LCwtLTcsLCwsLS0sLCw1Nzc0LTcrNzcrNP/AABEIAMIBAwMBIgACEQEDEQH/xAAbAAACAwEBAQAAAAAAAAAAAAABAgADBAUGB//EADsQAAIBAgEJBgMHBQADAQAAAAABAgMRIQQSMUFRYXGB8AUGE5GhsSLB0SMyQlJy4fEUM0OCknOisiT/xAAZAQEBAQEBAQAAAAAAAAAAAAAAAQIDBAX/xAArEQEAAgIBAgUCBgMAAAAAAAAAAQIDETFBUQQSITJhofATFCNCcfGBsdH/2gAMAwEAAhEDEQA/APnsGWwEhEujE8UvaZMsiLGJYkZUUMRBiAyQVEisOmRUSHRMBlIJtB4ICY8UE2Nh0SLHQQEhkgpj3GgqiMkFDFC5pMwbOJcAZgcwLCkAuYTMCFRArcCWLLAcQm1eaDNLVbYLYIqcRJQL3BCTgUZpUyipA2SgVSigMTpkNDW4ATbjIsiVIsSI6LUhkiuNx0FWXDcQKRJFlxkyq4yYFlx4y3lUZBuBfGRZFlEZjZ4RfEe5TCQ7qWCL4tDxZiqZXZN4WWlv6aztdh5B4tGE6k811JfC7PBPCKa46760daYbX4YtkirJFjKR0cs7ErU7vNzorXHHzWk56T2GbUtXmFi0TxIojW4iTA2zLQ2CmwojVgAkR3DbeQANAxDIlt4TRM0iiFLeC28CWFYXHeBhCSRVJFz4lc47wM7e4gWQGnAjceKKc8Ocw6L7DJbyhTJnBWhMa5mUhlIitF0G5nzweIBrjMbxDJGY8XcaRqUxlUK6dJ68C+EEtBqKOdrx0RNvd7+QyjzYRKs7WS+9J2itreg61r2c5nfK3s7JP6msqabUYWnN2wweEeP0PfxirWSSVrWthuwOb2F2d4FJRu5Ntyk3teo6kD3Ur5Y08153LoZDVco4tOUfhla9rpauKs+ZMr7MpVfvRx2rB+evmZMmqZk08EpfDLbf8Dv5r/Y68TrqJj1c96l5TLu7FRXdKSktjwl9GcOvSnB2mnF7HgfS0LXyaE1acVJb0ee/hazx6O1fETHPq+Z5wJSPX5f3SjLGk81/leK89J53LeyatL78XbasV5nkvgvTo9FctbdWNAzg5gM3ccXQrkyXGcCWAWIsrj5u4jiBWI5F3hoVgVCzLs0RxIMrIX+EQo8vZksGwqK0awUhUhiKJLguEKNwXJcUCOR0chhaN9pz4K7S2nXirGqw5ZJ6HQyFQTcOQtnQ7qZA51HlE1JKN40k9Ek0rz9+kc6hkzrVFSirrB1LOzjDb1u2nuslydU4xhFWjFJJbkenDT90ueS3ReiyJXFFsT0uJs1PSro6XZ9fOji05RebO235XTT5nOiizJJ5k7/CozwlfB517Qfy5rYWEl2YjRFiWI2wZBcE1Zq63kQ8QONl/dqlUxj8D3aPI87l/dyrTxSzltR74ljlfDS3MOlctq9XyiSsSxr7Qp/azt+Z+5R4Z8q0amYe+J3CpsVtFrgI6e8gTAjG8NCukAjEbLs0EodXCMzfEha4AA8e2QlwXK6GTJcVSDcinSIkIgphRZGhc4DYGnIY3lfYdJGTIIWjfaa0dIh57TuToryisoRbfTHRp7u5CsorZ8sadJ6GrqcmsHy0+R1pXzTpi06h3u7fZfg086aj4s8ZNY4al18jtoCGse2I088zsyHiIiyJUOg1IJpppO+p6AIdFR0Ozcoz44tZ0fhnbbqfNWfM2o42T1MyaeCjK0ZX03vaGPFtf7HYRqGZWIeJWixFQ6GQqGCPmfaUvtqn6n7me+809pL7ap+p+5knhvPj5PdL6deIR2ElNAd2K4Ja2YXRklrA2kC6EkwaM5ordTEMxHEGkdRAEdIgNQ8k0BodguVsnMKe8EhlyIDYhIojCwDQEtQHcuyKF5cMSxCTPo6dNWVthYmIgTmopt6EdIcDqnKco04JuUmr2/DG9nJnuuzsjVGnGnFtqCSu9L3nF7qdm5sfGmlnTXwtXwpuzSx1no0e7HTyw897bkyGQqQyOjBkOhEMgLIlkStFkSoM4Xi1t61m/s3KM+GLTnH4Z2/NZP1TT5mFD0a2ZNNt5srQatgpN/DK+rWua2GoZdhDplcSyJUWRY6K4jphHzPtWX21TT9+XuZHNdIv7UX29T9cvczyifHye6X068QjT24AlxQGt4HuMNIluQJP0DbaBsBJlUqa3lueiucwhPCW/wA2QVzexeZAaeW8TaCUtxFILZWyXIiN7hUwGQQEIIzZ2dDBva/RGCVzr0YWSWxG6sXlamXdk5D/AFFZRf8AbptTm7XUmn/b+pjrTeEY4zm1GC2yeg9v2J2eqFKMPxP4p43vN/exPThpudy4Xtr0dKOA6YiHiet5zRGSFGQDRGQsR0VDRLEVxQ6Kh0GpG8WrtXVrrBgQ8Sjf2dWzoY3vH4ZNq13H8Vtj08zUjkUKmbUTs7T+F44K13GVvTmdZFZWxHiyuDHQR8y7Uf29X9cvcyy3v0NPay+2q/rl7mLTqPj5PdL6deIG6voJfcC9tQrqPU0jDRpNvQiudxnN2ElLiAmbtfoDDUNnrZ5gcr8AFbW7zRBWlsAB5t9awWW4sT4gzVuKqqSK7dWNGbu8hJriFVu4uePgJPrEB8lWdNbsTqOVtJi7PjpfLyN2S5M69WNKOjCVS/5E1dcXc60rv0hxvZ1+6nZrnJ5RNNJJxpRaw/8AIvVHrUU5PTUIqMVaMUopbElZFyPfWIiNPLM7MOhEx0aZMhkKh0UFDoWI0UVDoaIiLLhDoZFaY6NJI1YKSaeve16rQb+zq7nDGyknmySd7NfVWfMxIGTz8Ope8VGdovDFzvaDv6cwjsxY6K0xkEfNO2v79X9cvcxJpbTZ26rZRV/Wzn2e18rHx8nvl9OnELHMW/VitK21veTPMNDUa2C2vpVuYM9dXJJoAtrWn8geItGjkhHLd1xJPrEAuW8BX4a3+b+oQPPpklHl5Ei1px5hV+mVSZu8WVy+20rmltQWGZO2pCzluHmrari08ZJc/LEsQky3Z6pwV/5bPZd2ezXRp3n/AHKlpTxvZ6kjhd2shdar4r/t0r5uhqc7NPywPao92Gmo28eS25MhoiodHdyMkOKhkUNEYCGSEIZDoVDI0hkMIh0NBkOhEOisnJUV01ezawewCGQG3IK+fBN3urxldWxTs3wenmaUcnJ55lRflqWTxslJfcst92vI6yKj5t3iS/qK362YIeZ0O8a//VV/V8kc1o+Pl98/y+lT2wMt5U47SZi39bhWt79Poc2zJLpAcr9WEbS234XBp129AC0tS/8AYbrWJm70TD+ABfd7kElHiQDgZvAZC23LkPGO4sqKwGbFzl1caKWq3sBRUhfHTwFyLJpTmoRTvKywV2otpN8rmu2GoWClF50HmNXxjJp2enE1SYifVm0TMej3/Z+SqlCMI2tFY2VrvW7bzXFngafauUrRWk+KhL5GqPeHKVpdN8YfRo9seIp3eacNntYjnjod6qq00oS4Sa+pqh3uX46Ulwkn72NxlpPVn8O3Z6lMdHnqPeug9KqR4xT9mzXS7xZM/wDJbjGS90dItWeJYmsx0dhDo59LtahLRWp/9pe5shVi9Eovg0zUMyuQ5WhjSLBkImMmEOhkVpjphDodFSY6YDVYZya6vqfnY25DXz4K/wB5fDLV8S08tfMxxDQnmVF+Was8VZSX3cN+jyKjxXea/wDVVdl1o0/dRzHNLSdTvVO2VVNH4dOH4UciUtdonyM3vn+X0cftgrttYJSX5lzBKatj6fyJaC2LivmcnQ6W9eYG0t4nix1OL4WJ4WtABRT0x87Bc1fQRre/O/uLKT1Xf/NvYJskspju8wgzpbvMhdG3Dg9q9SxSXWJTGWGtjxkVVymlrsFSEut3sTy5EVYorqw8EtV+f7lSt019Rs7e+uLILXd6k+L/AGHhHiVwqb7+QXU58Aq1vr+BVBPTby+pFLcP4i2oCKmtorpLfyxLEl/GPsFS2YcVb3CKo0m9HqmSOTpbLlyfMiW1PzuXcgQnNYRqSXBtF8MtyhaK9Tg5JoR21fMivst6m4y3jizPkr2bKXbeVL/LncYw+hqj3lylaVB/6fRnLd9SAlt9DceIyR1YnFTs7lPvbV104P8A6j73NFPvhtovlP8AY801vXl+4VFO2jyX1Nx4q8Mzgo9bDvdTemnUX/D+Zop96aD0ua4wfyueNcQ8/ZGo8XbsxPh6vd0+8WTP/KlxUo+6NT7UyepG3jUtq+NYNYp2vqaPm7j1oF8O2OOw3HjO9U/LfLud4spU6zkne6jdpYNqKTcdqbTszktR3X4Ipjfa+aWrcixSa38jx3t5rTPd6K11EQLa6wJ1pEc9y9Ct1tz5K3qZVbm9YAlUSww80U57ej1wHp6NXWsKeOOj3QcVrVhW8P2KpVOtLCHcurP6BM7q7o+f7EGkcdSRZF9XKI1B4SW7yuaXbQmuPEKez0KIyW33GUt5FXrfby/YLZVHi/f5jqRFWpbBr8PJlaXV8Aylu9F82F2ZWWq3L9h4S2FWeteHkPfcQ2uUhpMoSfSfuMm91uYRZDf/APX0LYyVtBQqmz2/YmdtAvcra7ckP1qKFt+QbreBcpra/Unhp7OaK/Eeq/XMniu+q3GxUXaNSFk3uXK4HU6vcmf5gGdTGzSt1qCsf5t6C5+OoR3vq8rEmdQ3jpF7am2l3DD1+YHxv6fMq8PiNmvV1tJ5p7O/4GLplj7+/wDfYePuRyvoXXMTy52I+XX8EmZ3w3XBhmsfqanXxz/Wtevc2bbT6oaUXsRVfXaT34jJPZ6/sPNPZfy2HW5yx9P+o8dhG3tXO7Fs9q8yWsItPZbeGwftyxz8cfT/ACN77H6e4G7bFzElyK3vb17jW57OEYKTv9SPp8fPzx8I6nVmQRvc/wDpENvLtyi22ghCysHEqPAJDKrYkZCBRpyLpshDMi22AXqAQAoSrqIQLK6loQ6IQIhVWfu/YhABQk7aS9MBCiutJrQx6bwIQdEMvmPYhAGuR6FzIQMyRPQVSeJCFghcCQCBCxQlQhAsEk8WVyIQqJYhCG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modelmen.ru/wp-content/uploads/2009/05/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5025"/>
            <a:ext cx="8501121" cy="612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hlinkClick r:id="rId2"/>
              </a:rPr>
              <a:t>valtasar.ru/pletopis/piramyda.php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ru.wikipedia.org/wiki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ru-RU" b="1" dirty="0" smtClean="0">
                <a:solidFill>
                  <a:srgbClr val="002060"/>
                </a:solidFill>
              </a:rPr>
              <a:t>Пирамида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Хеопса</a:t>
            </a:r>
          </a:p>
          <a:p>
            <a:r>
              <a:rPr lang="en-US" dirty="0" err="1">
                <a:solidFill>
                  <a:srgbClr val="002060"/>
                </a:solidFill>
              </a:rPr>
              <a:t>ru.</a:t>
            </a:r>
            <a:r>
              <a:rPr lang="en-US" b="1" dirty="0" err="1">
                <a:solidFill>
                  <a:srgbClr val="002060"/>
                </a:solidFill>
              </a:rPr>
              <a:t>wikipedia</a:t>
            </a:r>
            <a:r>
              <a:rPr lang="en-US" dirty="0" err="1">
                <a:solidFill>
                  <a:srgbClr val="002060"/>
                </a:solidFill>
              </a:rPr>
              <a:t>.org/wiki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ru-RU" b="1" dirty="0" err="1" smtClean="0">
                <a:solidFill>
                  <a:srgbClr val="002060"/>
                </a:solidFill>
              </a:rPr>
              <a:t>Микерин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u="sng" dirty="0" err="1">
                <a:solidFill>
                  <a:srgbClr val="002060"/>
                </a:solidFill>
                <a:hlinkClick r:id="rId3"/>
              </a:rPr>
              <a:t>wallpapers.ssdn.ru</a:t>
            </a:r>
            <a:r>
              <a:rPr lang="en-US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podelki-bumagi.ru/kak-</a:t>
            </a:r>
            <a:r>
              <a:rPr lang="en-US" b="1" dirty="0" err="1">
                <a:solidFill>
                  <a:srgbClr val="002060"/>
                </a:solidFill>
              </a:rPr>
              <a:t>piramid</a:t>
            </a:r>
            <a:r>
              <a:rPr lang="en-US" dirty="0" err="1">
                <a:solidFill>
                  <a:srgbClr val="002060"/>
                </a:solidFill>
              </a:rPr>
              <a:t>u-iz-bumagi-sdelat.html</a:t>
            </a:r>
            <a:r>
              <a:rPr lang="en-US" dirty="0" smtClean="0">
                <a:solidFill>
                  <a:srgbClr val="002060"/>
                </a:solidFill>
              </a:rPr>
              <a:t>‎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u="sng" dirty="0" err="1">
                <a:hlinkClick r:id="rId4"/>
              </a:rPr>
              <a:t>modelmen.ru</a:t>
            </a:r>
            <a:r>
              <a:rPr lang="en-US" dirty="0"/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Сооружения Древнего Египта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142984"/>
            <a:ext cx="4071966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Строительство </a:t>
            </a:r>
            <a:r>
              <a:rPr lang="ru-RU" dirty="0"/>
              <a:t>великих пирамид на плато Гиза египтологи датируют 2575 – 2465 гг. до н.э. – временем правления </a:t>
            </a:r>
            <a:r>
              <a:rPr lang="en-US" dirty="0"/>
              <a:t>IV </a:t>
            </a:r>
            <a:r>
              <a:rPr lang="ru-RU" dirty="0"/>
              <a:t>династии фараонов. Всего в </a:t>
            </a:r>
            <a:r>
              <a:rPr lang="ru-RU" dirty="0" smtClean="0">
                <a:hlinkClick r:id="rId2" tooltip="Египет"/>
              </a:rPr>
              <a:t>Египте</a:t>
            </a:r>
            <a:r>
              <a:rPr lang="ru-RU" dirty="0" smtClean="0"/>
              <a:t> найдено </a:t>
            </a:r>
            <a:r>
              <a:rPr lang="ru-RU" dirty="0"/>
              <a:t>около 80 пирамид. </a:t>
            </a:r>
          </a:p>
        </p:txBody>
      </p:sp>
      <p:pic>
        <p:nvPicPr>
          <p:cNvPr id="9218" name="Picture 2" descr="египетские пирами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4000528" cy="520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Тайны пирамиды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Хефрена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214422"/>
            <a:ext cx="3500462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Высота этого сооружения составляет 136,5 метров. Её структура относительно проста - два входа, расположенных на северной стороне, и две камеры. Пирамида </a:t>
            </a:r>
            <a:r>
              <a:rPr lang="ru-RU" dirty="0" err="1"/>
              <a:t>Хефрена</a:t>
            </a:r>
            <a:r>
              <a:rPr lang="ru-RU" dirty="0"/>
              <a:t> была возведена из каменных блоков разных габаритов, а облицована плитами из белого известняка. Вершина гробницы фараона выложена из красивого известняка жёлтого цвета.</a:t>
            </a:r>
          </a:p>
        </p:txBody>
      </p:sp>
      <p:pic>
        <p:nvPicPr>
          <p:cNvPr id="8194" name="Picture 2" descr="Пирамида Хефр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62" y="1214422"/>
            <a:ext cx="522858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wallpapers.ssdn.ru/pic/c8a40009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07247"/>
            <a:ext cx="5357850" cy="502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Пирамида Хеопса (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Хуфу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785794"/>
            <a:ext cx="3714744" cy="60722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Записи </a:t>
            </a:r>
            <a:r>
              <a:rPr lang="ru-RU" dirty="0"/>
              <a:t>греческого историка Геродота свидетельствуют о том, что гробница фараона Хеопса возводилась в течение более чем 20 лет. В этот период на стройке постоянно работало примерно 100 000 человек. Корпус легендарной пирамиды Хеопса состоит из 128 слоёв камня, внешние грани сооружения были облицованы белоснежным известняком. </a:t>
            </a:r>
          </a:p>
        </p:txBody>
      </p:sp>
      <p:pic>
        <p:nvPicPr>
          <p:cNvPr id="7170" name="Picture 2" descr="File:Gizeh Cheops BW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25397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Древний Египет: саркоф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5429288" cy="415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Пирамида </a:t>
            </a:r>
            <a:r>
              <a:rPr lang="ru-RU" sz="67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Микерина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3900486" cy="4929222"/>
          </a:xfrm>
        </p:spPr>
        <p:txBody>
          <a:bodyPr>
            <a:normAutofit/>
          </a:bodyPr>
          <a:lstStyle/>
          <a:p>
            <a:r>
              <a:rPr lang="ru-RU" sz="2800" dirty="0"/>
              <a:t>Вопреки прозвищу «</a:t>
            </a:r>
            <a:r>
              <a:rPr lang="ru-RU" sz="2800" dirty="0" err="1"/>
              <a:t>Херу</a:t>
            </a:r>
            <a:r>
              <a:rPr lang="ru-RU" sz="2800" dirty="0"/>
              <a:t>» (высокая), она едва достигает 66 м в высоту, а длина стороны её основания составляет 108,4 м.</a:t>
            </a:r>
          </a:p>
        </p:txBody>
      </p:sp>
      <p:pic>
        <p:nvPicPr>
          <p:cNvPr id="6146" name="Picture 2" descr="Пирамида Менка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786214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MenkauraAndQueen-CloseUpOfKingsFace MuseumOfFineArtsBost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4115622" cy="5270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вечные загадки и тайны египетских пирамид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428736"/>
            <a:ext cx="4071966" cy="57864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Предполагают, будто тысячи и тысячи рабов трудились в каменоломнях, вырубая монолиты весом от 2,5 до 15 тонн, а затем на «санях» тянули их к месту строительства. А затем, якобы, при помощи хитроумных подъемных машин или при помощи каких-то гигантских наклонных насыпей из песка, пятнадцатитонные блоки втаскивали на высоту многих десятков метров.</a:t>
            </a:r>
          </a:p>
        </p:txBody>
      </p:sp>
      <p:pic>
        <p:nvPicPr>
          <p:cNvPr id="5122" name="Picture 2" descr="http://dic.academic.ru/pictures/wiki/files/71/Gravure-herod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762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Пирамиды могут быть: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энциклопедиями знаний, своего рода сокровищницами египетской </a:t>
            </a:r>
            <a:r>
              <a:rPr lang="ru-RU" dirty="0" smtClean="0"/>
              <a:t>мудрости;</a:t>
            </a:r>
            <a:br>
              <a:rPr lang="ru-RU" dirty="0" smtClean="0"/>
            </a:br>
            <a:r>
              <a:rPr lang="ru-RU" dirty="0"/>
              <a:t>- астрономическими обсерваториями;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заграждениями против песков, поступающих из пустыни;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эталонами архитектуры;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инопланетными информационными капсулами;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пограничными крепостями и даже причалом для ковчега Ноя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 работы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5004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Изготовление шаблона.</a:t>
            </a:r>
          </a:p>
          <a:p>
            <a:r>
              <a:rPr lang="ru-RU" dirty="0"/>
              <a:t>2. Разметка развёртки пирамиды.</a:t>
            </a:r>
          </a:p>
          <a:p>
            <a:r>
              <a:rPr lang="ru-RU" dirty="0"/>
              <a:t>3. Вырезание развёртки.</a:t>
            </a:r>
          </a:p>
          <a:p>
            <a:r>
              <a:rPr lang="ru-RU" dirty="0"/>
              <a:t>4. Выполнение </a:t>
            </a:r>
            <a:r>
              <a:rPr lang="ru-RU" dirty="0" err="1"/>
              <a:t>биговки</a:t>
            </a:r>
            <a:r>
              <a:rPr lang="ru-RU" dirty="0"/>
              <a:t>.</a:t>
            </a:r>
          </a:p>
          <a:p>
            <a:r>
              <a:rPr lang="ru-RU" dirty="0"/>
              <a:t>5. Сборка пирамиды.</a:t>
            </a:r>
          </a:p>
          <a:p>
            <a:r>
              <a:rPr lang="ru-RU" b="1" dirty="0"/>
              <a:t>3. </a:t>
            </a:r>
            <a:r>
              <a:rPr lang="ru-RU" b="1" dirty="0" smtClean="0"/>
              <a:t>Самостоятельная работа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86000" y="4334046"/>
            <a:ext cx="6572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solidFill>
                  <a:srgbClr val="002060"/>
                </a:solidFill>
              </a:rPr>
              <a:t>Биговка</a:t>
            </a:r>
            <a:r>
              <a:rPr lang="ru-RU" sz="2800" i="1" dirty="0" smtClean="0">
                <a:solidFill>
                  <a:srgbClr val="002060"/>
                </a:solidFill>
              </a:rPr>
              <a:t> – продавливание картона по линии сгиба. Картон сгибается </a:t>
            </a:r>
            <a:r>
              <a:rPr lang="ru-RU" sz="2800" i="1" dirty="0" err="1" smtClean="0">
                <a:solidFill>
                  <a:srgbClr val="002060"/>
                </a:solidFill>
              </a:rPr>
              <a:t>биговкой</a:t>
            </a:r>
            <a:r>
              <a:rPr lang="ru-RU" sz="2800" i="1" dirty="0" smtClean="0">
                <a:solidFill>
                  <a:srgbClr val="002060"/>
                </a:solidFill>
              </a:rPr>
              <a:t> вовнутрь. Рекомендуется использовать пустой стержень шариковой ручки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Изготовление пирамиды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podelki-bumagi.ru/wp-content/uploads/2012/12/%D0%A1%D1%85%D0%B5%D0%BC%D0%B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Древний Египет  Макет пирамиды</vt:lpstr>
      <vt:lpstr>Сооружения Древнего Египта</vt:lpstr>
      <vt:lpstr>Тайны пирамиды Хефрена </vt:lpstr>
      <vt:lpstr>Пирамида Хеопса (Хуфу) </vt:lpstr>
      <vt:lpstr>Пирамида Микерина </vt:lpstr>
      <vt:lpstr>Эти вечные загадки и тайны египетских пирамид …</vt:lpstr>
      <vt:lpstr>Пирамиды могут быть:</vt:lpstr>
      <vt:lpstr>Планирование работы </vt:lpstr>
      <vt:lpstr>Изготовление пирамиды</vt:lpstr>
      <vt:lpstr>Слайд 10</vt:lpstr>
      <vt:lpstr>Используемая литература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Древний Египет  Макет пирамиды</dc:title>
  <dc:creator>-</dc:creator>
  <cp:lastModifiedBy>-</cp:lastModifiedBy>
  <cp:revision>7</cp:revision>
  <dcterms:created xsi:type="dcterms:W3CDTF">2013-09-11T16:07:49Z</dcterms:created>
  <dcterms:modified xsi:type="dcterms:W3CDTF">2013-09-11T17:10:13Z</dcterms:modified>
</cp:coreProperties>
</file>