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36CE-4FD3-4346-9AB7-8FDA217BAB4E}" type="datetimeFigureOut">
              <a:rPr lang="ru-RU" smtClean="0"/>
              <a:t>07.09.2013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4A31-A190-417F-A43F-5D399DB2BB9C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36CE-4FD3-4346-9AB7-8FDA217BAB4E}" type="datetimeFigureOut">
              <a:rPr lang="ru-RU" smtClean="0"/>
              <a:t>07.09.2013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4A31-A190-417F-A43F-5D399DB2BB9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36CE-4FD3-4346-9AB7-8FDA217BAB4E}" type="datetimeFigureOut">
              <a:rPr lang="ru-RU" smtClean="0"/>
              <a:t>07.09.2013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4A31-A190-417F-A43F-5D399DB2BB9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36CE-4FD3-4346-9AB7-8FDA217BAB4E}" type="datetimeFigureOut">
              <a:rPr lang="ru-RU" smtClean="0"/>
              <a:t>07.09.2013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4A31-A190-417F-A43F-5D399DB2BB9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36CE-4FD3-4346-9AB7-8FDA217BAB4E}" type="datetimeFigureOut">
              <a:rPr lang="ru-RU" smtClean="0"/>
              <a:t>07.09.2013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4A31-A190-417F-A43F-5D399DB2BB9C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36CE-4FD3-4346-9AB7-8FDA217BAB4E}" type="datetimeFigureOut">
              <a:rPr lang="ru-RU" smtClean="0"/>
              <a:t>07.09.2013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4A31-A190-417F-A43F-5D399DB2BB9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36CE-4FD3-4346-9AB7-8FDA217BAB4E}" type="datetimeFigureOut">
              <a:rPr lang="ru-RU" smtClean="0"/>
              <a:t>07.09.2013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4A31-A190-417F-A43F-5D399DB2BB9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36CE-4FD3-4346-9AB7-8FDA217BAB4E}" type="datetimeFigureOut">
              <a:rPr lang="ru-RU" smtClean="0"/>
              <a:t>07.09.2013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954A31-A190-417F-A43F-5D399DB2BB9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36CE-4FD3-4346-9AB7-8FDA217BAB4E}" type="datetimeFigureOut">
              <a:rPr lang="ru-RU" smtClean="0"/>
              <a:t>07.09.2013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4A31-A190-417F-A43F-5D399DB2BB9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36CE-4FD3-4346-9AB7-8FDA217BAB4E}" type="datetimeFigureOut">
              <a:rPr lang="ru-RU" smtClean="0"/>
              <a:t>07.09.2013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4954A31-A190-417F-A43F-5D399DB2BB9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31F36CE-4FD3-4346-9AB7-8FDA217BAB4E}" type="datetimeFigureOut">
              <a:rPr lang="ru-RU" smtClean="0"/>
              <a:t>07.09.2013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4A31-A190-417F-A43F-5D399DB2BB9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31F36CE-4FD3-4346-9AB7-8FDA217BAB4E}" type="datetimeFigureOut">
              <a:rPr lang="ru-RU" smtClean="0"/>
              <a:t>07.09.2013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4954A31-A190-417F-A43F-5D399DB2BB9C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2428868"/>
            <a:ext cx="6480048" cy="2286016"/>
          </a:xfrm>
        </p:spPr>
        <p:txBody>
          <a:bodyPr>
            <a:normAutofit/>
          </a:bodyPr>
          <a:lstStyle/>
          <a:p>
            <a:pPr algn="l"/>
            <a:r>
              <a:rPr lang="ru-RU" sz="4400" dirty="0" smtClean="0">
                <a:effectLst/>
              </a:rPr>
              <a:t>Жостовские подносы</a:t>
            </a:r>
            <a:br>
              <a:rPr lang="ru-RU" sz="4400" dirty="0" smtClean="0">
                <a:effectLst/>
              </a:rPr>
            </a:br>
            <a:endParaRPr lang="ru-RU" sz="44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5143512"/>
            <a:ext cx="8210916" cy="92869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sz="4000" dirty="0" smtClean="0"/>
              <a:t>Урок технологии, 3 класс</a:t>
            </a:r>
          </a:p>
          <a:p>
            <a:pPr algn="l"/>
            <a:r>
              <a:rPr lang="ru-RU" sz="4000" dirty="0" smtClean="0"/>
              <a:t>ГБОУ ММГ, учитель: </a:t>
            </a:r>
            <a:r>
              <a:rPr lang="ru-RU" sz="4000" dirty="0" smtClean="0"/>
              <a:t>Подшибякина</a:t>
            </a:r>
            <a:r>
              <a:rPr lang="ru-RU" sz="4000" dirty="0" smtClean="0"/>
              <a:t> О. А.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Обведи шаблон</a:t>
            </a:r>
            <a:endParaRPr lang="ru-RU" sz="2800" dirty="0"/>
          </a:p>
        </p:txBody>
      </p:sp>
      <p:pic>
        <p:nvPicPr>
          <p:cNvPr id="1026" name="Picture 2" descr="C:\Users\Михаил\Desktop\IMG_077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785926"/>
            <a:ext cx="6929486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7424766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Вырежи две заготовки</a:t>
            </a:r>
            <a:endParaRPr lang="ru-RU" sz="2800" dirty="0"/>
          </a:p>
        </p:txBody>
      </p:sp>
      <p:pic>
        <p:nvPicPr>
          <p:cNvPr id="2050" name="Picture 2" descr="C:\Users\Михаил\Desktop\IMG_077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643051"/>
            <a:ext cx="6858048" cy="442915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Соедини детали</a:t>
            </a:r>
            <a:endParaRPr lang="ru-RU" sz="2800" dirty="0"/>
          </a:p>
        </p:txBody>
      </p:sp>
      <p:pic>
        <p:nvPicPr>
          <p:cNvPr id="3074" name="Picture 2" descr="C:\Users\Михаил\Desktop\IMG_077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2214554"/>
            <a:ext cx="6000792" cy="327813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Укрась работу</a:t>
            </a:r>
            <a:endParaRPr lang="ru-RU" sz="2800" dirty="0"/>
          </a:p>
        </p:txBody>
      </p:sp>
      <p:pic>
        <p:nvPicPr>
          <p:cNvPr id="4098" name="Picture 2" descr="C:\Users\Михаил\Desktop\IMG_078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928802"/>
            <a:ext cx="4000528" cy="2734479"/>
          </a:xfrm>
          <a:prstGeom prst="rect">
            <a:avLst/>
          </a:prstGeom>
          <a:noFill/>
        </p:spPr>
      </p:pic>
      <p:pic>
        <p:nvPicPr>
          <p:cNvPr id="4099" name="Picture 3" descr="C:\Users\Михаил\Desktop\IMG_078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3714752"/>
            <a:ext cx="3571900" cy="251705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</TotalTime>
  <Words>26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Техническая</vt:lpstr>
      <vt:lpstr>Жостовские подносы </vt:lpstr>
      <vt:lpstr>Обведи шаблон</vt:lpstr>
      <vt:lpstr>Вырежи две заготовки</vt:lpstr>
      <vt:lpstr>Соедини детали</vt:lpstr>
      <vt:lpstr>Укрась работу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Жостовские подносы </dc:title>
  <dc:creator>Михаил</dc:creator>
  <cp:lastModifiedBy>Михаил</cp:lastModifiedBy>
  <cp:revision>5</cp:revision>
  <dcterms:created xsi:type="dcterms:W3CDTF">2013-09-07T08:26:21Z</dcterms:created>
  <dcterms:modified xsi:type="dcterms:W3CDTF">2013-09-07T08:36:33Z</dcterms:modified>
</cp:coreProperties>
</file>