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gif"/>
  <Override PartName="/ppt/media/image6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1" autoAdjust="0"/>
  </p:normalViewPr>
  <p:slideViewPr>
    <p:cSldViewPr>
      <p:cViewPr>
        <p:scale>
          <a:sx n="60" d="100"/>
          <a:sy n="60" d="100"/>
        </p:scale>
        <p:origin x="-99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A07-F892-4227-ACE8-65A6CA24ABA7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8149-B439-41CE-AEAA-788BFD7D7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947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A07-F892-4227-ACE8-65A6CA24ABA7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8149-B439-41CE-AEAA-788BFD7D7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8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A07-F892-4227-ACE8-65A6CA24ABA7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8149-B439-41CE-AEAA-788BFD7D7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30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A07-F892-4227-ACE8-65A6CA24ABA7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8149-B439-41CE-AEAA-788BFD7D7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58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A07-F892-4227-ACE8-65A6CA24ABA7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8149-B439-41CE-AEAA-788BFD7D7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90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A07-F892-4227-ACE8-65A6CA24ABA7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8149-B439-41CE-AEAA-788BFD7D7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95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A07-F892-4227-ACE8-65A6CA24ABA7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8149-B439-41CE-AEAA-788BFD7D7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4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A07-F892-4227-ACE8-65A6CA24ABA7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8149-B439-41CE-AEAA-788BFD7D7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A07-F892-4227-ACE8-65A6CA24ABA7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8149-B439-41CE-AEAA-788BFD7D7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90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A07-F892-4227-ACE8-65A6CA24ABA7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8149-B439-41CE-AEAA-788BFD7D7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A07-F892-4227-ACE8-65A6CA24ABA7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8149-B439-41CE-AEAA-788BFD7D7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97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27A07-F892-4227-ACE8-65A6CA24ABA7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18149-B439-41CE-AEAA-788BFD7D7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46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lub.foto.ru/gallery/images/small/2004/04/21/198234.jpg" TargetMode="External"/><Relationship Id="rId2" Type="http://schemas.openxmlformats.org/officeDocument/2006/relationships/hyperlink" Target="http://www.fotokonkurs.ru/photo/5231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g-fotki.yandex.ru/get/6523/93940825.90/0_8b3c2_48a46c1f_orig.jpg" TargetMode="External"/><Relationship Id="rId4" Type="http://schemas.openxmlformats.org/officeDocument/2006/relationships/hyperlink" Target="http://www.edu-chita.ru/news/5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1872208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«Морской бой»</a:t>
            </a:r>
            <a:br>
              <a:rPr lang="ru-RU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дидактическая  игра</a:t>
            </a:r>
            <a:endParaRPr lang="ru-RU" sz="7200" b="1" dirty="0"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924944"/>
            <a:ext cx="8640960" cy="62292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Cambria" pitchFamily="18" charset="0"/>
              </a:rPr>
              <a:t>Тема: «Прямоугольная система координат»</a:t>
            </a:r>
            <a:endParaRPr lang="ru-RU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508104" y="4686975"/>
            <a:ext cx="338437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Автор: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учитель математики 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I квалификационной категории 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МКОУ Обская ООШ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Водянова Елена Анатольевна</a:t>
            </a:r>
            <a:endParaRPr lang="ru-RU" sz="16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6103">
            <a:off x="1581581" y="3660346"/>
            <a:ext cx="2513615" cy="2628000"/>
          </a:xfrm>
          <a:prstGeom prst="roundRect">
            <a:avLst>
              <a:gd name="adj" fmla="val 1068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5929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029396"/>
              </p:ext>
            </p:extLst>
          </p:nvPr>
        </p:nvGraphicFramePr>
        <p:xfrm>
          <a:off x="12639" y="59377"/>
          <a:ext cx="9131356" cy="682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17201"/>
                <a:gridCol w="228231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  <a:gridCol w="222716"/>
              </a:tblGrid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00"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36" name="Прямая со стрелкой 35"/>
          <p:cNvCxnSpPr/>
          <p:nvPr/>
        </p:nvCxnSpPr>
        <p:spPr>
          <a:xfrm>
            <a:off x="0" y="3284984"/>
            <a:ext cx="91440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4716016" y="0"/>
            <a:ext cx="0" cy="6858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283968" y="50348"/>
            <a:ext cx="2880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ambria" pitchFamily="18" charset="0"/>
              </a:rPr>
              <a:t>у</a:t>
            </a:r>
            <a:endParaRPr lang="ru-RU" sz="1600" dirty="0">
              <a:latin typeface="Cambria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76456" y="3426796"/>
            <a:ext cx="2880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ambria" pitchFamily="18" charset="0"/>
              </a:rPr>
              <a:t>х</a:t>
            </a:r>
            <a:endParaRPr lang="ru-RU" sz="1600" dirty="0">
              <a:latin typeface="Cambria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27984" y="3298546"/>
            <a:ext cx="2880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ambria" pitchFamily="18" charset="0"/>
              </a:rPr>
              <a:t>0</a:t>
            </a:r>
            <a:endParaRPr lang="ru-RU" sz="1600" dirty="0">
              <a:latin typeface="Cambria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1126637" y="3214078"/>
            <a:ext cx="0" cy="144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51520" y="3202111"/>
            <a:ext cx="0" cy="144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8244408" y="3214078"/>
            <a:ext cx="0" cy="144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380312" y="3214078"/>
            <a:ext cx="0" cy="144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979712" y="3214078"/>
            <a:ext cx="0" cy="144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779912" y="3214078"/>
            <a:ext cx="0" cy="144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580112" y="3224666"/>
            <a:ext cx="0" cy="144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915816" y="3214078"/>
            <a:ext cx="0" cy="144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6444208" y="3214078"/>
            <a:ext cx="0" cy="144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640196" y="4139104"/>
            <a:ext cx="144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632556" y="5805264"/>
            <a:ext cx="144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639920" y="1556792"/>
            <a:ext cx="144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644016" y="2420888"/>
            <a:ext cx="144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4632556" y="6669360"/>
            <a:ext cx="144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639920" y="4941168"/>
            <a:ext cx="144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4644016" y="692696"/>
            <a:ext cx="144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283968" y="3969827"/>
            <a:ext cx="33068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ambria" pitchFamily="18" charset="0"/>
              </a:rPr>
              <a:t>-4</a:t>
            </a:r>
            <a:endParaRPr lang="ru-RU" sz="1200" dirty="0">
              <a:latin typeface="Cambria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0" y="3306620"/>
            <a:ext cx="46754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ambria" pitchFamily="18" charset="0"/>
              </a:rPr>
              <a:t>-20</a:t>
            </a:r>
            <a:endParaRPr lang="ru-RU" sz="1200" dirty="0">
              <a:latin typeface="Cambria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99592" y="3298546"/>
            <a:ext cx="4320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ambria" pitchFamily="18" charset="0"/>
              </a:rPr>
              <a:t>-16</a:t>
            </a:r>
            <a:endParaRPr lang="ru-RU" sz="1200" dirty="0">
              <a:latin typeface="Cambria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63688" y="3308462"/>
            <a:ext cx="50405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ambria" pitchFamily="18" charset="0"/>
              </a:rPr>
              <a:t>-12</a:t>
            </a:r>
            <a:endParaRPr lang="ru-RU" sz="1200" dirty="0">
              <a:latin typeface="Cambria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99792" y="3306207"/>
            <a:ext cx="4320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ambria" pitchFamily="18" charset="0"/>
              </a:rPr>
              <a:t>-8</a:t>
            </a:r>
            <a:endParaRPr lang="ru-RU" sz="1200" dirty="0">
              <a:latin typeface="Cambria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563888" y="3297724"/>
            <a:ext cx="4320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ambria" pitchFamily="18" charset="0"/>
              </a:rPr>
              <a:t>-4</a:t>
            </a:r>
            <a:endParaRPr lang="ru-RU" sz="1200" dirty="0">
              <a:latin typeface="Cambria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17765" y="3304543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ambria" pitchFamily="18" charset="0"/>
              </a:rPr>
              <a:t>4</a:t>
            </a:r>
            <a:endParaRPr lang="ru-RU" sz="1200" dirty="0">
              <a:latin typeface="Cambria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00192" y="3304543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ambria" pitchFamily="18" charset="0"/>
              </a:rPr>
              <a:t>8</a:t>
            </a:r>
            <a:endParaRPr lang="ru-RU" sz="1200" dirty="0">
              <a:latin typeface="Cambria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236296" y="3293521"/>
            <a:ext cx="36004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ambria" pitchFamily="18" charset="0"/>
              </a:rPr>
              <a:t>12</a:t>
            </a:r>
            <a:endParaRPr lang="ru-RU" sz="1200" dirty="0">
              <a:latin typeface="Cambria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100392" y="3308462"/>
            <a:ext cx="36004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ambria" pitchFamily="18" charset="0"/>
              </a:rPr>
              <a:t>16</a:t>
            </a:r>
            <a:endParaRPr lang="ru-RU" sz="1200" dirty="0">
              <a:latin typeface="Cambr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779266" y="1418292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ambria" pitchFamily="18" charset="0"/>
              </a:rPr>
              <a:t>8</a:t>
            </a:r>
            <a:endParaRPr lang="ru-RU" sz="1200" dirty="0">
              <a:latin typeface="Cambria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770600" y="2282388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ambria" pitchFamily="18" charset="0"/>
              </a:rPr>
              <a:t>4</a:t>
            </a:r>
            <a:endParaRPr lang="ru-RU" sz="1200" dirty="0">
              <a:latin typeface="Cambria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11960" y="6500083"/>
            <a:ext cx="42823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ambria" pitchFamily="18" charset="0"/>
              </a:rPr>
              <a:t>-16</a:t>
            </a:r>
            <a:endParaRPr lang="ru-RU" sz="1200" dirty="0">
              <a:latin typeface="Cambria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211960" y="5635987"/>
            <a:ext cx="40269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ambria" pitchFamily="18" charset="0"/>
              </a:rPr>
              <a:t>-12</a:t>
            </a:r>
            <a:endParaRPr lang="ru-RU" sz="1200" dirty="0">
              <a:latin typeface="Cambr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83968" y="4771891"/>
            <a:ext cx="33068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ambria" pitchFamily="18" charset="0"/>
              </a:rPr>
              <a:t>-8</a:t>
            </a:r>
            <a:endParaRPr lang="ru-RU" sz="1200" dirty="0">
              <a:latin typeface="Cambria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770600" y="554196"/>
            <a:ext cx="44947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ambria" pitchFamily="18" charset="0"/>
              </a:rPr>
              <a:t>12</a:t>
            </a:r>
            <a:endParaRPr lang="ru-RU" sz="1200" dirty="0">
              <a:latin typeface="Cambria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61304" y="684152"/>
            <a:ext cx="432048" cy="558529"/>
            <a:chOff x="1126637" y="1122464"/>
            <a:chExt cx="432048" cy="558529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1126637" y="1122464"/>
              <a:ext cx="432048" cy="558529"/>
              <a:chOff x="899592" y="998262"/>
              <a:chExt cx="432048" cy="558529"/>
            </a:xfrm>
          </p:grpSpPr>
          <p:sp>
            <p:nvSpPr>
              <p:cNvPr id="2" name="Трапеция 1"/>
              <p:cNvSpPr/>
              <p:nvPr/>
            </p:nvSpPr>
            <p:spPr>
              <a:xfrm flipV="1">
                <a:off x="899592" y="1340768"/>
                <a:ext cx="432048" cy="216023"/>
              </a:xfrm>
              <a:prstGeom prst="trapezoid">
                <a:avLst>
                  <a:gd name="adj" fmla="val 5444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" name="Равнобедренный треугольник 2"/>
              <p:cNvSpPr>
                <a:spLocks noChangeAspect="1"/>
              </p:cNvSpPr>
              <p:nvPr/>
            </p:nvSpPr>
            <p:spPr>
              <a:xfrm rot="8243913" flipV="1">
                <a:off x="962647" y="998262"/>
                <a:ext cx="273337" cy="288000"/>
              </a:xfrm>
              <a:prstGeom prst="triangle">
                <a:avLst>
                  <a:gd name="adj" fmla="val 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" name="Овал 4"/>
            <p:cNvSpPr>
              <a:spLocks noChangeAspect="1"/>
            </p:cNvSpPr>
            <p:nvPr/>
          </p:nvSpPr>
          <p:spPr>
            <a:xfrm>
              <a:off x="1313640" y="15369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3357304" y="4108326"/>
            <a:ext cx="432048" cy="558529"/>
            <a:chOff x="1126637" y="1122464"/>
            <a:chExt cx="432048" cy="558529"/>
          </a:xfrm>
        </p:grpSpPr>
        <p:grpSp>
          <p:nvGrpSpPr>
            <p:cNvPr id="89" name="Группа 88"/>
            <p:cNvGrpSpPr/>
            <p:nvPr/>
          </p:nvGrpSpPr>
          <p:grpSpPr>
            <a:xfrm>
              <a:off x="1126637" y="1122464"/>
              <a:ext cx="432048" cy="558529"/>
              <a:chOff x="899592" y="998262"/>
              <a:chExt cx="432048" cy="558529"/>
            </a:xfrm>
          </p:grpSpPr>
          <p:sp>
            <p:nvSpPr>
              <p:cNvPr id="91" name="Трапеция 90"/>
              <p:cNvSpPr/>
              <p:nvPr/>
            </p:nvSpPr>
            <p:spPr>
              <a:xfrm flipV="1">
                <a:off x="899592" y="1340768"/>
                <a:ext cx="432048" cy="216023"/>
              </a:xfrm>
              <a:prstGeom prst="trapezoid">
                <a:avLst>
                  <a:gd name="adj" fmla="val 5444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Равнобедренный треугольник 91"/>
              <p:cNvSpPr>
                <a:spLocks noChangeAspect="1"/>
              </p:cNvSpPr>
              <p:nvPr/>
            </p:nvSpPr>
            <p:spPr>
              <a:xfrm rot="8243913" flipV="1">
                <a:off x="962647" y="998262"/>
                <a:ext cx="273337" cy="288000"/>
              </a:xfrm>
              <a:prstGeom prst="triangle">
                <a:avLst>
                  <a:gd name="adj" fmla="val 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0" name="Овал 89"/>
            <p:cNvSpPr>
              <a:spLocks noChangeAspect="1"/>
            </p:cNvSpPr>
            <p:nvPr/>
          </p:nvSpPr>
          <p:spPr>
            <a:xfrm>
              <a:off x="1313640" y="15369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>
            <a:off x="2015716" y="3466999"/>
            <a:ext cx="432048" cy="558529"/>
            <a:chOff x="1126637" y="1122464"/>
            <a:chExt cx="432048" cy="558529"/>
          </a:xfrm>
        </p:grpSpPr>
        <p:grpSp>
          <p:nvGrpSpPr>
            <p:cNvPr id="94" name="Группа 93"/>
            <p:cNvGrpSpPr/>
            <p:nvPr/>
          </p:nvGrpSpPr>
          <p:grpSpPr>
            <a:xfrm>
              <a:off x="1126637" y="1122464"/>
              <a:ext cx="432048" cy="558529"/>
              <a:chOff x="899592" y="998262"/>
              <a:chExt cx="432048" cy="558529"/>
            </a:xfrm>
          </p:grpSpPr>
          <p:sp>
            <p:nvSpPr>
              <p:cNvPr id="96" name="Трапеция 95"/>
              <p:cNvSpPr/>
              <p:nvPr/>
            </p:nvSpPr>
            <p:spPr>
              <a:xfrm flipV="1">
                <a:off x="899592" y="1340768"/>
                <a:ext cx="432048" cy="216023"/>
              </a:xfrm>
              <a:prstGeom prst="trapezoid">
                <a:avLst>
                  <a:gd name="adj" fmla="val 5444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Равнобедренный треугольник 96"/>
              <p:cNvSpPr>
                <a:spLocks noChangeAspect="1"/>
              </p:cNvSpPr>
              <p:nvPr/>
            </p:nvSpPr>
            <p:spPr>
              <a:xfrm rot="8243913" flipV="1">
                <a:off x="962647" y="998262"/>
                <a:ext cx="273337" cy="288000"/>
              </a:xfrm>
              <a:prstGeom prst="triangle">
                <a:avLst>
                  <a:gd name="adj" fmla="val 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5" name="Овал 94"/>
            <p:cNvSpPr>
              <a:spLocks noChangeAspect="1"/>
            </p:cNvSpPr>
            <p:nvPr/>
          </p:nvSpPr>
          <p:spPr>
            <a:xfrm>
              <a:off x="1313640" y="15369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1362572" y="2191480"/>
            <a:ext cx="432048" cy="558529"/>
            <a:chOff x="1126637" y="1122464"/>
            <a:chExt cx="432048" cy="558529"/>
          </a:xfrm>
        </p:grpSpPr>
        <p:grpSp>
          <p:nvGrpSpPr>
            <p:cNvPr id="99" name="Группа 98"/>
            <p:cNvGrpSpPr/>
            <p:nvPr/>
          </p:nvGrpSpPr>
          <p:grpSpPr>
            <a:xfrm>
              <a:off x="1126637" y="1122464"/>
              <a:ext cx="432048" cy="558529"/>
              <a:chOff x="899592" y="998262"/>
              <a:chExt cx="432048" cy="558529"/>
            </a:xfrm>
          </p:grpSpPr>
          <p:sp>
            <p:nvSpPr>
              <p:cNvPr id="101" name="Трапеция 100"/>
              <p:cNvSpPr/>
              <p:nvPr/>
            </p:nvSpPr>
            <p:spPr>
              <a:xfrm flipV="1">
                <a:off x="899592" y="1340768"/>
                <a:ext cx="432048" cy="216023"/>
              </a:xfrm>
              <a:prstGeom prst="trapezoid">
                <a:avLst>
                  <a:gd name="adj" fmla="val 5444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Равнобедренный треугольник 101"/>
              <p:cNvSpPr>
                <a:spLocks noChangeAspect="1"/>
              </p:cNvSpPr>
              <p:nvPr/>
            </p:nvSpPr>
            <p:spPr>
              <a:xfrm rot="8243913" flipV="1">
                <a:off x="962647" y="998262"/>
                <a:ext cx="273337" cy="288000"/>
              </a:xfrm>
              <a:prstGeom prst="triangle">
                <a:avLst>
                  <a:gd name="adj" fmla="val 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0" name="Овал 99"/>
            <p:cNvSpPr>
              <a:spLocks noChangeAspect="1"/>
            </p:cNvSpPr>
            <p:nvPr/>
          </p:nvSpPr>
          <p:spPr>
            <a:xfrm>
              <a:off x="1313640" y="15369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3571677" y="2177193"/>
            <a:ext cx="432048" cy="558529"/>
            <a:chOff x="1126637" y="1122464"/>
            <a:chExt cx="432048" cy="558529"/>
          </a:xfrm>
        </p:grpSpPr>
        <p:grpSp>
          <p:nvGrpSpPr>
            <p:cNvPr id="104" name="Группа 103"/>
            <p:cNvGrpSpPr/>
            <p:nvPr/>
          </p:nvGrpSpPr>
          <p:grpSpPr>
            <a:xfrm>
              <a:off x="1126637" y="1122464"/>
              <a:ext cx="432048" cy="558529"/>
              <a:chOff x="899592" y="998262"/>
              <a:chExt cx="432048" cy="558529"/>
            </a:xfrm>
          </p:grpSpPr>
          <p:sp>
            <p:nvSpPr>
              <p:cNvPr id="106" name="Трапеция 105"/>
              <p:cNvSpPr/>
              <p:nvPr/>
            </p:nvSpPr>
            <p:spPr>
              <a:xfrm flipV="1">
                <a:off x="899592" y="1340768"/>
                <a:ext cx="432048" cy="216023"/>
              </a:xfrm>
              <a:prstGeom prst="trapezoid">
                <a:avLst>
                  <a:gd name="adj" fmla="val 5444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Равнобедренный треугольник 106"/>
              <p:cNvSpPr>
                <a:spLocks noChangeAspect="1"/>
              </p:cNvSpPr>
              <p:nvPr/>
            </p:nvSpPr>
            <p:spPr>
              <a:xfrm rot="8243913" flipV="1">
                <a:off x="962647" y="998262"/>
                <a:ext cx="273337" cy="288000"/>
              </a:xfrm>
              <a:prstGeom prst="triangle">
                <a:avLst>
                  <a:gd name="adj" fmla="val 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5" name="Овал 104"/>
            <p:cNvSpPr>
              <a:spLocks noChangeAspect="1"/>
            </p:cNvSpPr>
            <p:nvPr/>
          </p:nvSpPr>
          <p:spPr>
            <a:xfrm>
              <a:off x="1313640" y="15369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899592" y="4969137"/>
            <a:ext cx="432048" cy="558529"/>
            <a:chOff x="1126637" y="1122464"/>
            <a:chExt cx="432048" cy="558529"/>
          </a:xfrm>
        </p:grpSpPr>
        <p:grpSp>
          <p:nvGrpSpPr>
            <p:cNvPr id="109" name="Группа 108"/>
            <p:cNvGrpSpPr/>
            <p:nvPr/>
          </p:nvGrpSpPr>
          <p:grpSpPr>
            <a:xfrm>
              <a:off x="1126637" y="1122464"/>
              <a:ext cx="432048" cy="558529"/>
              <a:chOff x="899592" y="998262"/>
              <a:chExt cx="432048" cy="558529"/>
            </a:xfrm>
          </p:grpSpPr>
          <p:sp>
            <p:nvSpPr>
              <p:cNvPr id="111" name="Трапеция 110"/>
              <p:cNvSpPr/>
              <p:nvPr/>
            </p:nvSpPr>
            <p:spPr>
              <a:xfrm flipV="1">
                <a:off x="899592" y="1340768"/>
                <a:ext cx="432048" cy="216023"/>
              </a:xfrm>
              <a:prstGeom prst="trapezoid">
                <a:avLst>
                  <a:gd name="adj" fmla="val 5444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Равнобедренный треугольник 111"/>
              <p:cNvSpPr>
                <a:spLocks noChangeAspect="1"/>
              </p:cNvSpPr>
              <p:nvPr/>
            </p:nvSpPr>
            <p:spPr>
              <a:xfrm rot="8243913" flipV="1">
                <a:off x="962647" y="998262"/>
                <a:ext cx="273337" cy="288000"/>
              </a:xfrm>
              <a:prstGeom prst="triangle">
                <a:avLst>
                  <a:gd name="adj" fmla="val 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0" name="Овал 109"/>
            <p:cNvSpPr>
              <a:spLocks noChangeAspect="1"/>
            </p:cNvSpPr>
            <p:nvPr/>
          </p:nvSpPr>
          <p:spPr>
            <a:xfrm>
              <a:off x="1313640" y="15369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2456398" y="892320"/>
            <a:ext cx="432048" cy="558529"/>
            <a:chOff x="1126637" y="1122464"/>
            <a:chExt cx="432048" cy="558529"/>
          </a:xfrm>
        </p:grpSpPr>
        <p:grpSp>
          <p:nvGrpSpPr>
            <p:cNvPr id="114" name="Группа 113"/>
            <p:cNvGrpSpPr/>
            <p:nvPr/>
          </p:nvGrpSpPr>
          <p:grpSpPr>
            <a:xfrm>
              <a:off x="1126637" y="1122464"/>
              <a:ext cx="432048" cy="558529"/>
              <a:chOff x="899592" y="998262"/>
              <a:chExt cx="432048" cy="558529"/>
            </a:xfrm>
          </p:grpSpPr>
          <p:sp>
            <p:nvSpPr>
              <p:cNvPr id="116" name="Трапеция 115"/>
              <p:cNvSpPr/>
              <p:nvPr/>
            </p:nvSpPr>
            <p:spPr>
              <a:xfrm flipV="1">
                <a:off x="899592" y="1340768"/>
                <a:ext cx="432048" cy="216023"/>
              </a:xfrm>
              <a:prstGeom prst="trapezoid">
                <a:avLst>
                  <a:gd name="adj" fmla="val 5444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" name="Равнобедренный треугольник 116"/>
              <p:cNvSpPr>
                <a:spLocks noChangeAspect="1"/>
              </p:cNvSpPr>
              <p:nvPr/>
            </p:nvSpPr>
            <p:spPr>
              <a:xfrm rot="8243913" flipV="1">
                <a:off x="962647" y="998262"/>
                <a:ext cx="273337" cy="288000"/>
              </a:xfrm>
              <a:prstGeom prst="triangle">
                <a:avLst>
                  <a:gd name="adj" fmla="val 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5" name="Овал 114"/>
            <p:cNvSpPr>
              <a:spLocks noChangeAspect="1"/>
            </p:cNvSpPr>
            <p:nvPr/>
          </p:nvSpPr>
          <p:spPr>
            <a:xfrm>
              <a:off x="1313640" y="15369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6472097" y="919821"/>
            <a:ext cx="432048" cy="558529"/>
            <a:chOff x="1126637" y="1122464"/>
            <a:chExt cx="432048" cy="558529"/>
          </a:xfrm>
        </p:grpSpPr>
        <p:grpSp>
          <p:nvGrpSpPr>
            <p:cNvPr id="119" name="Группа 118"/>
            <p:cNvGrpSpPr/>
            <p:nvPr/>
          </p:nvGrpSpPr>
          <p:grpSpPr>
            <a:xfrm>
              <a:off x="1126637" y="1122464"/>
              <a:ext cx="432048" cy="558529"/>
              <a:chOff x="899592" y="998262"/>
              <a:chExt cx="432048" cy="558529"/>
            </a:xfrm>
          </p:grpSpPr>
          <p:sp>
            <p:nvSpPr>
              <p:cNvPr id="121" name="Трапеция 120"/>
              <p:cNvSpPr/>
              <p:nvPr/>
            </p:nvSpPr>
            <p:spPr>
              <a:xfrm flipV="1">
                <a:off x="899592" y="1340768"/>
                <a:ext cx="432048" cy="216023"/>
              </a:xfrm>
              <a:prstGeom prst="trapezoid">
                <a:avLst>
                  <a:gd name="adj" fmla="val 5444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" name="Равнобедренный треугольник 121"/>
              <p:cNvSpPr>
                <a:spLocks noChangeAspect="1"/>
              </p:cNvSpPr>
              <p:nvPr/>
            </p:nvSpPr>
            <p:spPr>
              <a:xfrm rot="8243913" flipV="1">
                <a:off x="962647" y="998262"/>
                <a:ext cx="273337" cy="288000"/>
              </a:xfrm>
              <a:prstGeom prst="triangle">
                <a:avLst>
                  <a:gd name="adj" fmla="val 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0" name="Овал 119"/>
            <p:cNvSpPr>
              <a:spLocks noChangeAspect="1"/>
            </p:cNvSpPr>
            <p:nvPr/>
          </p:nvSpPr>
          <p:spPr>
            <a:xfrm>
              <a:off x="1313640" y="15369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/>
        </p:nvGrpSpPr>
        <p:grpSpPr>
          <a:xfrm>
            <a:off x="6940881" y="2177193"/>
            <a:ext cx="432048" cy="558529"/>
            <a:chOff x="1126637" y="1122464"/>
            <a:chExt cx="432048" cy="558529"/>
          </a:xfrm>
        </p:grpSpPr>
        <p:grpSp>
          <p:nvGrpSpPr>
            <p:cNvPr id="124" name="Группа 123"/>
            <p:cNvGrpSpPr/>
            <p:nvPr/>
          </p:nvGrpSpPr>
          <p:grpSpPr>
            <a:xfrm>
              <a:off x="1126637" y="1122464"/>
              <a:ext cx="432048" cy="558529"/>
              <a:chOff x="899592" y="998262"/>
              <a:chExt cx="432048" cy="558529"/>
            </a:xfrm>
          </p:grpSpPr>
          <p:sp>
            <p:nvSpPr>
              <p:cNvPr id="126" name="Трапеция 125"/>
              <p:cNvSpPr/>
              <p:nvPr/>
            </p:nvSpPr>
            <p:spPr>
              <a:xfrm flipV="1">
                <a:off x="899592" y="1340768"/>
                <a:ext cx="432048" cy="216023"/>
              </a:xfrm>
              <a:prstGeom prst="trapezoid">
                <a:avLst>
                  <a:gd name="adj" fmla="val 5444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" name="Равнобедренный треугольник 126"/>
              <p:cNvSpPr>
                <a:spLocks noChangeAspect="1"/>
              </p:cNvSpPr>
              <p:nvPr/>
            </p:nvSpPr>
            <p:spPr>
              <a:xfrm rot="8243913" flipV="1">
                <a:off x="962647" y="998262"/>
                <a:ext cx="273337" cy="288000"/>
              </a:xfrm>
              <a:prstGeom prst="triangle">
                <a:avLst>
                  <a:gd name="adj" fmla="val 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5" name="Овал 124"/>
            <p:cNvSpPr>
              <a:spLocks noChangeAspect="1"/>
            </p:cNvSpPr>
            <p:nvPr/>
          </p:nvSpPr>
          <p:spPr>
            <a:xfrm>
              <a:off x="1313640" y="15369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5588288" y="269635"/>
            <a:ext cx="432048" cy="558529"/>
            <a:chOff x="1126637" y="1122464"/>
            <a:chExt cx="432048" cy="558529"/>
          </a:xfrm>
        </p:grpSpPr>
        <p:grpSp>
          <p:nvGrpSpPr>
            <p:cNvPr id="129" name="Группа 128"/>
            <p:cNvGrpSpPr/>
            <p:nvPr/>
          </p:nvGrpSpPr>
          <p:grpSpPr>
            <a:xfrm>
              <a:off x="1126637" y="1122464"/>
              <a:ext cx="432048" cy="558529"/>
              <a:chOff x="899592" y="998262"/>
              <a:chExt cx="432048" cy="558529"/>
            </a:xfrm>
          </p:grpSpPr>
          <p:sp>
            <p:nvSpPr>
              <p:cNvPr id="131" name="Трапеция 130"/>
              <p:cNvSpPr/>
              <p:nvPr/>
            </p:nvSpPr>
            <p:spPr>
              <a:xfrm flipV="1">
                <a:off x="899592" y="1340768"/>
                <a:ext cx="432048" cy="216023"/>
              </a:xfrm>
              <a:prstGeom prst="trapezoid">
                <a:avLst>
                  <a:gd name="adj" fmla="val 5444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" name="Равнобедренный треугольник 131"/>
              <p:cNvSpPr>
                <a:spLocks noChangeAspect="1"/>
              </p:cNvSpPr>
              <p:nvPr/>
            </p:nvSpPr>
            <p:spPr>
              <a:xfrm rot="8243913" flipV="1">
                <a:off x="962647" y="998262"/>
                <a:ext cx="273337" cy="288000"/>
              </a:xfrm>
              <a:prstGeom prst="triangle">
                <a:avLst>
                  <a:gd name="adj" fmla="val 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0" name="Овал 129"/>
            <p:cNvSpPr>
              <a:spLocks noChangeAspect="1"/>
            </p:cNvSpPr>
            <p:nvPr/>
          </p:nvSpPr>
          <p:spPr>
            <a:xfrm>
              <a:off x="1313640" y="15369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3" name="Группа 132"/>
          <p:cNvGrpSpPr/>
          <p:nvPr/>
        </p:nvGrpSpPr>
        <p:grpSpPr>
          <a:xfrm>
            <a:off x="5148064" y="2404905"/>
            <a:ext cx="432048" cy="558529"/>
            <a:chOff x="1126637" y="1122464"/>
            <a:chExt cx="432048" cy="558529"/>
          </a:xfrm>
        </p:grpSpPr>
        <p:grpSp>
          <p:nvGrpSpPr>
            <p:cNvPr id="134" name="Группа 133"/>
            <p:cNvGrpSpPr/>
            <p:nvPr/>
          </p:nvGrpSpPr>
          <p:grpSpPr>
            <a:xfrm>
              <a:off x="1126637" y="1122464"/>
              <a:ext cx="432048" cy="558529"/>
              <a:chOff x="899592" y="998262"/>
              <a:chExt cx="432048" cy="558529"/>
            </a:xfrm>
          </p:grpSpPr>
          <p:sp>
            <p:nvSpPr>
              <p:cNvPr id="136" name="Трапеция 135"/>
              <p:cNvSpPr/>
              <p:nvPr/>
            </p:nvSpPr>
            <p:spPr>
              <a:xfrm flipV="1">
                <a:off x="899592" y="1340768"/>
                <a:ext cx="432048" cy="216023"/>
              </a:xfrm>
              <a:prstGeom prst="trapezoid">
                <a:avLst>
                  <a:gd name="adj" fmla="val 5444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" name="Равнобедренный треугольник 136"/>
              <p:cNvSpPr>
                <a:spLocks noChangeAspect="1"/>
              </p:cNvSpPr>
              <p:nvPr/>
            </p:nvSpPr>
            <p:spPr>
              <a:xfrm rot="8243913" flipV="1">
                <a:off x="962647" y="998262"/>
                <a:ext cx="273337" cy="288000"/>
              </a:xfrm>
              <a:prstGeom prst="triangle">
                <a:avLst>
                  <a:gd name="adj" fmla="val 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5" name="Овал 134"/>
            <p:cNvSpPr>
              <a:spLocks noChangeAspect="1"/>
            </p:cNvSpPr>
            <p:nvPr/>
          </p:nvSpPr>
          <p:spPr>
            <a:xfrm>
              <a:off x="1313640" y="15369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6929860" y="5805264"/>
            <a:ext cx="432048" cy="558529"/>
            <a:chOff x="1126637" y="1122464"/>
            <a:chExt cx="432048" cy="558529"/>
          </a:xfrm>
        </p:grpSpPr>
        <p:grpSp>
          <p:nvGrpSpPr>
            <p:cNvPr id="139" name="Группа 138"/>
            <p:cNvGrpSpPr/>
            <p:nvPr/>
          </p:nvGrpSpPr>
          <p:grpSpPr>
            <a:xfrm>
              <a:off x="1126637" y="1122464"/>
              <a:ext cx="432048" cy="558529"/>
              <a:chOff x="899592" y="998262"/>
              <a:chExt cx="432048" cy="558529"/>
            </a:xfrm>
          </p:grpSpPr>
          <p:sp>
            <p:nvSpPr>
              <p:cNvPr id="141" name="Трапеция 140"/>
              <p:cNvSpPr/>
              <p:nvPr/>
            </p:nvSpPr>
            <p:spPr>
              <a:xfrm flipV="1">
                <a:off x="899592" y="1340768"/>
                <a:ext cx="432048" cy="216023"/>
              </a:xfrm>
              <a:prstGeom prst="trapezoid">
                <a:avLst>
                  <a:gd name="adj" fmla="val 5444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" name="Равнобедренный треугольник 141"/>
              <p:cNvSpPr>
                <a:spLocks noChangeAspect="1"/>
              </p:cNvSpPr>
              <p:nvPr/>
            </p:nvSpPr>
            <p:spPr>
              <a:xfrm rot="8243913" flipV="1">
                <a:off x="962647" y="998262"/>
                <a:ext cx="273337" cy="288000"/>
              </a:xfrm>
              <a:prstGeom prst="triangle">
                <a:avLst>
                  <a:gd name="adj" fmla="val 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0" name="Овал 139"/>
            <p:cNvSpPr>
              <a:spLocks noChangeAspect="1"/>
            </p:cNvSpPr>
            <p:nvPr/>
          </p:nvSpPr>
          <p:spPr>
            <a:xfrm>
              <a:off x="1313640" y="15369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5156240" y="5199463"/>
            <a:ext cx="432048" cy="558529"/>
            <a:chOff x="1126637" y="1122464"/>
            <a:chExt cx="432048" cy="558529"/>
          </a:xfrm>
        </p:grpSpPr>
        <p:grpSp>
          <p:nvGrpSpPr>
            <p:cNvPr id="144" name="Группа 143"/>
            <p:cNvGrpSpPr/>
            <p:nvPr/>
          </p:nvGrpSpPr>
          <p:grpSpPr>
            <a:xfrm>
              <a:off x="1126637" y="1122464"/>
              <a:ext cx="432048" cy="558529"/>
              <a:chOff x="899592" y="998262"/>
              <a:chExt cx="432048" cy="558529"/>
            </a:xfrm>
          </p:grpSpPr>
          <p:sp>
            <p:nvSpPr>
              <p:cNvPr id="146" name="Трапеция 145"/>
              <p:cNvSpPr/>
              <p:nvPr/>
            </p:nvSpPr>
            <p:spPr>
              <a:xfrm flipV="1">
                <a:off x="899592" y="1340768"/>
                <a:ext cx="432048" cy="216023"/>
              </a:xfrm>
              <a:prstGeom prst="trapezoid">
                <a:avLst>
                  <a:gd name="adj" fmla="val 5444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" name="Равнобедренный треугольник 146"/>
              <p:cNvSpPr>
                <a:spLocks noChangeAspect="1"/>
              </p:cNvSpPr>
              <p:nvPr/>
            </p:nvSpPr>
            <p:spPr>
              <a:xfrm rot="8243913" flipV="1">
                <a:off x="962647" y="998262"/>
                <a:ext cx="273337" cy="288000"/>
              </a:xfrm>
              <a:prstGeom prst="triangle">
                <a:avLst>
                  <a:gd name="adj" fmla="val 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5" name="Овал 144"/>
            <p:cNvSpPr>
              <a:spLocks noChangeAspect="1"/>
            </p:cNvSpPr>
            <p:nvPr/>
          </p:nvSpPr>
          <p:spPr>
            <a:xfrm>
              <a:off x="1313640" y="15369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8028384" y="4324608"/>
            <a:ext cx="432048" cy="558529"/>
            <a:chOff x="1126637" y="1122464"/>
            <a:chExt cx="432048" cy="558529"/>
          </a:xfrm>
        </p:grpSpPr>
        <p:grpSp>
          <p:nvGrpSpPr>
            <p:cNvPr id="149" name="Группа 148"/>
            <p:cNvGrpSpPr/>
            <p:nvPr/>
          </p:nvGrpSpPr>
          <p:grpSpPr>
            <a:xfrm>
              <a:off x="1126637" y="1122464"/>
              <a:ext cx="432048" cy="558529"/>
              <a:chOff x="899592" y="998262"/>
              <a:chExt cx="432048" cy="558529"/>
            </a:xfrm>
          </p:grpSpPr>
          <p:sp>
            <p:nvSpPr>
              <p:cNvPr id="151" name="Трапеция 150"/>
              <p:cNvSpPr/>
              <p:nvPr/>
            </p:nvSpPr>
            <p:spPr>
              <a:xfrm flipV="1">
                <a:off x="899592" y="1340768"/>
                <a:ext cx="432048" cy="216023"/>
              </a:xfrm>
              <a:prstGeom prst="trapezoid">
                <a:avLst>
                  <a:gd name="adj" fmla="val 5444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2" name="Равнобедренный треугольник 151"/>
              <p:cNvSpPr>
                <a:spLocks noChangeAspect="1"/>
              </p:cNvSpPr>
              <p:nvPr/>
            </p:nvSpPr>
            <p:spPr>
              <a:xfrm rot="8243913" flipV="1">
                <a:off x="962647" y="998262"/>
                <a:ext cx="273337" cy="288000"/>
              </a:xfrm>
              <a:prstGeom prst="triangle">
                <a:avLst>
                  <a:gd name="adj" fmla="val 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0" name="Овал 149"/>
            <p:cNvSpPr>
              <a:spLocks noChangeAspect="1"/>
            </p:cNvSpPr>
            <p:nvPr/>
          </p:nvSpPr>
          <p:spPr>
            <a:xfrm>
              <a:off x="1313640" y="15369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5827273" y="3892091"/>
            <a:ext cx="432048" cy="558529"/>
            <a:chOff x="1126637" y="1122464"/>
            <a:chExt cx="432048" cy="558529"/>
          </a:xfrm>
        </p:grpSpPr>
        <p:grpSp>
          <p:nvGrpSpPr>
            <p:cNvPr id="154" name="Группа 153"/>
            <p:cNvGrpSpPr/>
            <p:nvPr/>
          </p:nvGrpSpPr>
          <p:grpSpPr>
            <a:xfrm>
              <a:off x="1126637" y="1122464"/>
              <a:ext cx="432048" cy="558529"/>
              <a:chOff x="899592" y="998262"/>
              <a:chExt cx="432048" cy="558529"/>
            </a:xfrm>
          </p:grpSpPr>
          <p:sp>
            <p:nvSpPr>
              <p:cNvPr id="156" name="Трапеция 155"/>
              <p:cNvSpPr/>
              <p:nvPr/>
            </p:nvSpPr>
            <p:spPr>
              <a:xfrm flipV="1">
                <a:off x="899592" y="1340768"/>
                <a:ext cx="432048" cy="216023"/>
              </a:xfrm>
              <a:prstGeom prst="trapezoid">
                <a:avLst>
                  <a:gd name="adj" fmla="val 5444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7" name="Равнобедренный треугольник 156"/>
              <p:cNvSpPr>
                <a:spLocks noChangeAspect="1"/>
              </p:cNvSpPr>
              <p:nvPr/>
            </p:nvSpPr>
            <p:spPr>
              <a:xfrm rot="8243913" flipV="1">
                <a:off x="962647" y="998262"/>
                <a:ext cx="273337" cy="288000"/>
              </a:xfrm>
              <a:prstGeom prst="triangle">
                <a:avLst>
                  <a:gd name="adj" fmla="val 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5" name="Овал 154"/>
            <p:cNvSpPr>
              <a:spLocks noChangeAspect="1"/>
            </p:cNvSpPr>
            <p:nvPr/>
          </p:nvSpPr>
          <p:spPr>
            <a:xfrm>
              <a:off x="1313640" y="15369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8" name="Группа 157"/>
          <p:cNvGrpSpPr/>
          <p:nvPr/>
        </p:nvGrpSpPr>
        <p:grpSpPr>
          <a:xfrm>
            <a:off x="2485419" y="5420972"/>
            <a:ext cx="432048" cy="558529"/>
            <a:chOff x="1126637" y="1122464"/>
            <a:chExt cx="432048" cy="558529"/>
          </a:xfrm>
        </p:grpSpPr>
        <p:grpSp>
          <p:nvGrpSpPr>
            <p:cNvPr id="159" name="Группа 158"/>
            <p:cNvGrpSpPr/>
            <p:nvPr/>
          </p:nvGrpSpPr>
          <p:grpSpPr>
            <a:xfrm>
              <a:off x="1126637" y="1122464"/>
              <a:ext cx="432048" cy="558529"/>
              <a:chOff x="899592" y="998262"/>
              <a:chExt cx="432048" cy="558529"/>
            </a:xfrm>
          </p:grpSpPr>
          <p:sp>
            <p:nvSpPr>
              <p:cNvPr id="161" name="Трапеция 160"/>
              <p:cNvSpPr/>
              <p:nvPr/>
            </p:nvSpPr>
            <p:spPr>
              <a:xfrm flipV="1">
                <a:off x="899592" y="1340768"/>
                <a:ext cx="432048" cy="216023"/>
              </a:xfrm>
              <a:prstGeom prst="trapezoid">
                <a:avLst>
                  <a:gd name="adj" fmla="val 5444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2" name="Равнобедренный треугольник 161"/>
              <p:cNvSpPr>
                <a:spLocks noChangeAspect="1"/>
              </p:cNvSpPr>
              <p:nvPr/>
            </p:nvSpPr>
            <p:spPr>
              <a:xfrm rot="8243913" flipV="1">
                <a:off x="962647" y="998262"/>
                <a:ext cx="273337" cy="288000"/>
              </a:xfrm>
              <a:prstGeom prst="triangle">
                <a:avLst>
                  <a:gd name="adj" fmla="val 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60" name="Овал 159"/>
            <p:cNvSpPr>
              <a:spLocks noChangeAspect="1"/>
            </p:cNvSpPr>
            <p:nvPr/>
          </p:nvSpPr>
          <p:spPr>
            <a:xfrm>
              <a:off x="1313640" y="15369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67544" y="4125284"/>
            <a:ext cx="453350" cy="325336"/>
            <a:chOff x="467544" y="4125284"/>
            <a:chExt cx="453350" cy="325336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467544" y="4125284"/>
              <a:ext cx="453350" cy="325336"/>
              <a:chOff x="467544" y="4125284"/>
              <a:chExt cx="453350" cy="325336"/>
            </a:xfrm>
            <a:solidFill>
              <a:srgbClr val="00B050"/>
            </a:solidFill>
          </p:grpSpPr>
          <p:sp>
            <p:nvSpPr>
              <p:cNvPr id="7" name="Овал 6"/>
              <p:cNvSpPr/>
              <p:nvPr/>
            </p:nvSpPr>
            <p:spPr>
              <a:xfrm>
                <a:off x="467544" y="4234597"/>
                <a:ext cx="453350" cy="21602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7"/>
              <p:cNvSpPr/>
              <p:nvPr/>
            </p:nvSpPr>
            <p:spPr>
              <a:xfrm>
                <a:off x="604219" y="4125284"/>
                <a:ext cx="180000" cy="180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659328" y="4179035"/>
                <a:ext cx="227305" cy="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Овал 11"/>
            <p:cNvSpPr/>
            <p:nvPr/>
          </p:nvSpPr>
          <p:spPr>
            <a:xfrm>
              <a:off x="641328" y="430695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3" name="Группа 162"/>
          <p:cNvGrpSpPr/>
          <p:nvPr/>
        </p:nvGrpSpPr>
        <p:grpSpPr>
          <a:xfrm>
            <a:off x="2478298" y="1987870"/>
            <a:ext cx="453350" cy="325336"/>
            <a:chOff x="467544" y="4125284"/>
            <a:chExt cx="453350" cy="325336"/>
          </a:xfrm>
        </p:grpSpPr>
        <p:grpSp>
          <p:nvGrpSpPr>
            <p:cNvPr id="164" name="Группа 163"/>
            <p:cNvGrpSpPr/>
            <p:nvPr/>
          </p:nvGrpSpPr>
          <p:grpSpPr>
            <a:xfrm>
              <a:off x="467544" y="4125284"/>
              <a:ext cx="453350" cy="325336"/>
              <a:chOff x="467544" y="4125284"/>
              <a:chExt cx="453350" cy="325336"/>
            </a:xfrm>
            <a:solidFill>
              <a:srgbClr val="00B050"/>
            </a:solidFill>
          </p:grpSpPr>
          <p:sp>
            <p:nvSpPr>
              <p:cNvPr id="166" name="Овал 165"/>
              <p:cNvSpPr/>
              <p:nvPr/>
            </p:nvSpPr>
            <p:spPr>
              <a:xfrm>
                <a:off x="467544" y="4234597"/>
                <a:ext cx="453350" cy="21602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7" name="Овал 166"/>
              <p:cNvSpPr/>
              <p:nvPr/>
            </p:nvSpPr>
            <p:spPr>
              <a:xfrm>
                <a:off x="604219" y="4125284"/>
                <a:ext cx="180000" cy="180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68" name="Прямая соединительная линия 167"/>
              <p:cNvCxnSpPr/>
              <p:nvPr/>
            </p:nvCxnSpPr>
            <p:spPr>
              <a:xfrm>
                <a:off x="659328" y="4179035"/>
                <a:ext cx="227305" cy="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5" name="Овал 164"/>
            <p:cNvSpPr/>
            <p:nvPr/>
          </p:nvSpPr>
          <p:spPr>
            <a:xfrm>
              <a:off x="641328" y="430695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936619" y="1562019"/>
            <a:ext cx="453350" cy="325336"/>
            <a:chOff x="467544" y="4125284"/>
            <a:chExt cx="453350" cy="325336"/>
          </a:xfrm>
        </p:grpSpPr>
        <p:grpSp>
          <p:nvGrpSpPr>
            <p:cNvPr id="170" name="Группа 169"/>
            <p:cNvGrpSpPr/>
            <p:nvPr/>
          </p:nvGrpSpPr>
          <p:grpSpPr>
            <a:xfrm>
              <a:off x="467544" y="4125284"/>
              <a:ext cx="453350" cy="325336"/>
              <a:chOff x="467544" y="4125284"/>
              <a:chExt cx="453350" cy="325336"/>
            </a:xfrm>
            <a:solidFill>
              <a:srgbClr val="00B050"/>
            </a:solidFill>
          </p:grpSpPr>
          <p:sp>
            <p:nvSpPr>
              <p:cNvPr id="172" name="Овал 171"/>
              <p:cNvSpPr/>
              <p:nvPr/>
            </p:nvSpPr>
            <p:spPr>
              <a:xfrm>
                <a:off x="467544" y="4234597"/>
                <a:ext cx="453350" cy="21602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3" name="Овал 172"/>
              <p:cNvSpPr/>
              <p:nvPr/>
            </p:nvSpPr>
            <p:spPr>
              <a:xfrm>
                <a:off x="604219" y="4125284"/>
                <a:ext cx="180000" cy="180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74" name="Прямая соединительная линия 173"/>
              <p:cNvCxnSpPr/>
              <p:nvPr/>
            </p:nvCxnSpPr>
            <p:spPr>
              <a:xfrm>
                <a:off x="659328" y="4179035"/>
                <a:ext cx="227305" cy="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1" name="Овал 170"/>
            <p:cNvSpPr/>
            <p:nvPr/>
          </p:nvSpPr>
          <p:spPr>
            <a:xfrm>
              <a:off x="641328" y="430695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5" name="Группа 174"/>
          <p:cNvGrpSpPr/>
          <p:nvPr/>
        </p:nvGrpSpPr>
        <p:grpSpPr>
          <a:xfrm>
            <a:off x="1822253" y="495149"/>
            <a:ext cx="453350" cy="325336"/>
            <a:chOff x="467544" y="4125284"/>
            <a:chExt cx="453350" cy="325336"/>
          </a:xfrm>
        </p:grpSpPr>
        <p:grpSp>
          <p:nvGrpSpPr>
            <p:cNvPr id="176" name="Группа 175"/>
            <p:cNvGrpSpPr/>
            <p:nvPr/>
          </p:nvGrpSpPr>
          <p:grpSpPr>
            <a:xfrm>
              <a:off x="467544" y="4125284"/>
              <a:ext cx="453350" cy="325336"/>
              <a:chOff x="467544" y="4125284"/>
              <a:chExt cx="453350" cy="325336"/>
            </a:xfrm>
            <a:solidFill>
              <a:srgbClr val="00B050"/>
            </a:solidFill>
          </p:grpSpPr>
          <p:sp>
            <p:nvSpPr>
              <p:cNvPr id="178" name="Овал 177"/>
              <p:cNvSpPr/>
              <p:nvPr/>
            </p:nvSpPr>
            <p:spPr>
              <a:xfrm>
                <a:off x="467544" y="4234597"/>
                <a:ext cx="453350" cy="21602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9" name="Овал 178"/>
              <p:cNvSpPr/>
              <p:nvPr/>
            </p:nvSpPr>
            <p:spPr>
              <a:xfrm>
                <a:off x="604219" y="4125284"/>
                <a:ext cx="180000" cy="180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0" name="Прямая соединительная линия 179"/>
              <p:cNvCxnSpPr/>
              <p:nvPr/>
            </p:nvCxnSpPr>
            <p:spPr>
              <a:xfrm>
                <a:off x="659328" y="4179035"/>
                <a:ext cx="227305" cy="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7" name="Овал 176"/>
            <p:cNvSpPr/>
            <p:nvPr/>
          </p:nvSpPr>
          <p:spPr>
            <a:xfrm>
              <a:off x="641328" y="430695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1" name="Группа 180"/>
          <p:cNvGrpSpPr/>
          <p:nvPr/>
        </p:nvGrpSpPr>
        <p:grpSpPr>
          <a:xfrm>
            <a:off x="6280313" y="1987870"/>
            <a:ext cx="453350" cy="325336"/>
            <a:chOff x="467544" y="4125284"/>
            <a:chExt cx="453350" cy="325336"/>
          </a:xfrm>
        </p:grpSpPr>
        <p:grpSp>
          <p:nvGrpSpPr>
            <p:cNvPr id="182" name="Группа 181"/>
            <p:cNvGrpSpPr/>
            <p:nvPr/>
          </p:nvGrpSpPr>
          <p:grpSpPr>
            <a:xfrm>
              <a:off x="467544" y="4125284"/>
              <a:ext cx="453350" cy="325336"/>
              <a:chOff x="467544" y="4125284"/>
              <a:chExt cx="453350" cy="325336"/>
            </a:xfrm>
            <a:solidFill>
              <a:srgbClr val="00B050"/>
            </a:solidFill>
          </p:grpSpPr>
          <p:sp>
            <p:nvSpPr>
              <p:cNvPr id="184" name="Овал 183"/>
              <p:cNvSpPr/>
              <p:nvPr/>
            </p:nvSpPr>
            <p:spPr>
              <a:xfrm>
                <a:off x="467544" y="4234597"/>
                <a:ext cx="453350" cy="21602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5" name="Овал 184"/>
              <p:cNvSpPr/>
              <p:nvPr/>
            </p:nvSpPr>
            <p:spPr>
              <a:xfrm>
                <a:off x="604219" y="4125284"/>
                <a:ext cx="180000" cy="180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6" name="Прямая соединительная линия 185"/>
              <p:cNvCxnSpPr/>
              <p:nvPr/>
            </p:nvCxnSpPr>
            <p:spPr>
              <a:xfrm>
                <a:off x="659328" y="4179035"/>
                <a:ext cx="227305" cy="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3" name="Овал 182"/>
            <p:cNvSpPr/>
            <p:nvPr/>
          </p:nvSpPr>
          <p:spPr>
            <a:xfrm>
              <a:off x="641328" y="430695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7" name="Группа 186"/>
          <p:cNvGrpSpPr/>
          <p:nvPr/>
        </p:nvGrpSpPr>
        <p:grpSpPr>
          <a:xfrm>
            <a:off x="5157891" y="1132119"/>
            <a:ext cx="453350" cy="325336"/>
            <a:chOff x="467544" y="4125284"/>
            <a:chExt cx="453350" cy="325336"/>
          </a:xfrm>
        </p:grpSpPr>
        <p:grpSp>
          <p:nvGrpSpPr>
            <p:cNvPr id="188" name="Группа 187"/>
            <p:cNvGrpSpPr/>
            <p:nvPr/>
          </p:nvGrpSpPr>
          <p:grpSpPr>
            <a:xfrm>
              <a:off x="467544" y="4125284"/>
              <a:ext cx="453350" cy="325336"/>
              <a:chOff x="467544" y="4125284"/>
              <a:chExt cx="453350" cy="325336"/>
            </a:xfrm>
            <a:solidFill>
              <a:srgbClr val="00B050"/>
            </a:solidFill>
          </p:grpSpPr>
          <p:sp>
            <p:nvSpPr>
              <p:cNvPr id="190" name="Овал 189"/>
              <p:cNvSpPr/>
              <p:nvPr/>
            </p:nvSpPr>
            <p:spPr>
              <a:xfrm>
                <a:off x="467544" y="4234597"/>
                <a:ext cx="453350" cy="21602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1" name="Овал 190"/>
              <p:cNvSpPr/>
              <p:nvPr/>
            </p:nvSpPr>
            <p:spPr>
              <a:xfrm>
                <a:off x="604219" y="4125284"/>
                <a:ext cx="180000" cy="180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92" name="Прямая соединительная линия 191"/>
              <p:cNvCxnSpPr/>
              <p:nvPr/>
            </p:nvCxnSpPr>
            <p:spPr>
              <a:xfrm>
                <a:off x="659328" y="4179035"/>
                <a:ext cx="227305" cy="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9" name="Овал 188"/>
            <p:cNvSpPr/>
            <p:nvPr/>
          </p:nvSpPr>
          <p:spPr>
            <a:xfrm>
              <a:off x="641328" y="430695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3" name="Группа 192"/>
          <p:cNvGrpSpPr/>
          <p:nvPr/>
        </p:nvGrpSpPr>
        <p:grpSpPr>
          <a:xfrm>
            <a:off x="6704836" y="495149"/>
            <a:ext cx="453350" cy="325336"/>
            <a:chOff x="467544" y="4125284"/>
            <a:chExt cx="453350" cy="325336"/>
          </a:xfrm>
        </p:grpSpPr>
        <p:grpSp>
          <p:nvGrpSpPr>
            <p:cNvPr id="194" name="Группа 193"/>
            <p:cNvGrpSpPr/>
            <p:nvPr/>
          </p:nvGrpSpPr>
          <p:grpSpPr>
            <a:xfrm>
              <a:off x="467544" y="4125284"/>
              <a:ext cx="453350" cy="325336"/>
              <a:chOff x="467544" y="4125284"/>
              <a:chExt cx="453350" cy="325336"/>
            </a:xfrm>
            <a:solidFill>
              <a:srgbClr val="00B050"/>
            </a:solidFill>
          </p:grpSpPr>
          <p:sp>
            <p:nvSpPr>
              <p:cNvPr id="196" name="Овал 195"/>
              <p:cNvSpPr/>
              <p:nvPr/>
            </p:nvSpPr>
            <p:spPr>
              <a:xfrm>
                <a:off x="467544" y="4234597"/>
                <a:ext cx="453350" cy="21602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7" name="Овал 196"/>
              <p:cNvSpPr/>
              <p:nvPr/>
            </p:nvSpPr>
            <p:spPr>
              <a:xfrm>
                <a:off x="604219" y="4125284"/>
                <a:ext cx="180000" cy="180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98" name="Прямая соединительная линия 197"/>
              <p:cNvCxnSpPr/>
              <p:nvPr/>
            </p:nvCxnSpPr>
            <p:spPr>
              <a:xfrm>
                <a:off x="659328" y="4179035"/>
                <a:ext cx="227305" cy="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5" name="Овал 194"/>
            <p:cNvSpPr/>
            <p:nvPr/>
          </p:nvSpPr>
          <p:spPr>
            <a:xfrm>
              <a:off x="641328" y="430695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9" name="Группа 198"/>
          <p:cNvGrpSpPr/>
          <p:nvPr/>
        </p:nvGrpSpPr>
        <p:grpSpPr>
          <a:xfrm>
            <a:off x="2041069" y="4558843"/>
            <a:ext cx="453350" cy="325336"/>
            <a:chOff x="467544" y="4125284"/>
            <a:chExt cx="453350" cy="325336"/>
          </a:xfrm>
        </p:grpSpPr>
        <p:grpSp>
          <p:nvGrpSpPr>
            <p:cNvPr id="200" name="Группа 199"/>
            <p:cNvGrpSpPr/>
            <p:nvPr/>
          </p:nvGrpSpPr>
          <p:grpSpPr>
            <a:xfrm>
              <a:off x="467544" y="4125284"/>
              <a:ext cx="453350" cy="325336"/>
              <a:chOff x="467544" y="4125284"/>
              <a:chExt cx="453350" cy="325336"/>
            </a:xfrm>
            <a:solidFill>
              <a:srgbClr val="00B050"/>
            </a:solidFill>
          </p:grpSpPr>
          <p:sp>
            <p:nvSpPr>
              <p:cNvPr id="202" name="Овал 201"/>
              <p:cNvSpPr/>
              <p:nvPr/>
            </p:nvSpPr>
            <p:spPr>
              <a:xfrm>
                <a:off x="467544" y="4234597"/>
                <a:ext cx="453350" cy="21602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3" name="Овал 202"/>
              <p:cNvSpPr/>
              <p:nvPr/>
            </p:nvSpPr>
            <p:spPr>
              <a:xfrm>
                <a:off x="604219" y="4125284"/>
                <a:ext cx="180000" cy="180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04" name="Прямая соединительная линия 203"/>
              <p:cNvCxnSpPr/>
              <p:nvPr/>
            </p:nvCxnSpPr>
            <p:spPr>
              <a:xfrm>
                <a:off x="659328" y="4179035"/>
                <a:ext cx="227305" cy="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1" name="Овал 200"/>
            <p:cNvSpPr/>
            <p:nvPr/>
          </p:nvSpPr>
          <p:spPr>
            <a:xfrm>
              <a:off x="641328" y="430695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5" name="Группа 204"/>
          <p:cNvGrpSpPr/>
          <p:nvPr/>
        </p:nvGrpSpPr>
        <p:grpSpPr>
          <a:xfrm>
            <a:off x="3135009" y="3486029"/>
            <a:ext cx="453350" cy="325336"/>
            <a:chOff x="467544" y="4125284"/>
            <a:chExt cx="453350" cy="325336"/>
          </a:xfrm>
        </p:grpSpPr>
        <p:grpSp>
          <p:nvGrpSpPr>
            <p:cNvPr id="206" name="Группа 205"/>
            <p:cNvGrpSpPr/>
            <p:nvPr/>
          </p:nvGrpSpPr>
          <p:grpSpPr>
            <a:xfrm>
              <a:off x="467544" y="4125284"/>
              <a:ext cx="453350" cy="325336"/>
              <a:chOff x="467544" y="4125284"/>
              <a:chExt cx="453350" cy="325336"/>
            </a:xfrm>
            <a:solidFill>
              <a:srgbClr val="00B050"/>
            </a:solidFill>
          </p:grpSpPr>
          <p:sp>
            <p:nvSpPr>
              <p:cNvPr id="208" name="Овал 207"/>
              <p:cNvSpPr/>
              <p:nvPr/>
            </p:nvSpPr>
            <p:spPr>
              <a:xfrm>
                <a:off x="467544" y="4234597"/>
                <a:ext cx="453350" cy="21602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9" name="Овал 208"/>
              <p:cNvSpPr/>
              <p:nvPr/>
            </p:nvSpPr>
            <p:spPr>
              <a:xfrm>
                <a:off x="604219" y="4125284"/>
                <a:ext cx="180000" cy="180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10" name="Прямая соединительная линия 209"/>
              <p:cNvCxnSpPr/>
              <p:nvPr/>
            </p:nvCxnSpPr>
            <p:spPr>
              <a:xfrm>
                <a:off x="659328" y="4179035"/>
                <a:ext cx="227305" cy="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7" name="Овал 206"/>
            <p:cNvSpPr/>
            <p:nvPr/>
          </p:nvSpPr>
          <p:spPr>
            <a:xfrm>
              <a:off x="641328" y="430695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1" name="Группа 210"/>
          <p:cNvGrpSpPr/>
          <p:nvPr/>
        </p:nvGrpSpPr>
        <p:grpSpPr>
          <a:xfrm>
            <a:off x="3811120" y="720152"/>
            <a:ext cx="453350" cy="325336"/>
            <a:chOff x="467544" y="4125284"/>
            <a:chExt cx="453350" cy="325336"/>
          </a:xfrm>
        </p:grpSpPr>
        <p:grpSp>
          <p:nvGrpSpPr>
            <p:cNvPr id="212" name="Группа 211"/>
            <p:cNvGrpSpPr/>
            <p:nvPr/>
          </p:nvGrpSpPr>
          <p:grpSpPr>
            <a:xfrm>
              <a:off x="467544" y="4125284"/>
              <a:ext cx="453350" cy="325336"/>
              <a:chOff x="467544" y="4125284"/>
              <a:chExt cx="453350" cy="325336"/>
            </a:xfrm>
            <a:solidFill>
              <a:srgbClr val="00B050"/>
            </a:solidFill>
          </p:grpSpPr>
          <p:sp>
            <p:nvSpPr>
              <p:cNvPr id="214" name="Овал 213"/>
              <p:cNvSpPr/>
              <p:nvPr/>
            </p:nvSpPr>
            <p:spPr>
              <a:xfrm>
                <a:off x="467544" y="4234597"/>
                <a:ext cx="453350" cy="21602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5" name="Овал 214"/>
              <p:cNvSpPr/>
              <p:nvPr/>
            </p:nvSpPr>
            <p:spPr>
              <a:xfrm>
                <a:off x="604219" y="4125284"/>
                <a:ext cx="180000" cy="180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16" name="Прямая соединительная линия 215"/>
              <p:cNvCxnSpPr/>
              <p:nvPr/>
            </p:nvCxnSpPr>
            <p:spPr>
              <a:xfrm>
                <a:off x="659328" y="4179035"/>
                <a:ext cx="227305" cy="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3" name="Овал 212"/>
            <p:cNvSpPr/>
            <p:nvPr/>
          </p:nvSpPr>
          <p:spPr>
            <a:xfrm>
              <a:off x="641328" y="430695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7" name="Группа 216"/>
          <p:cNvGrpSpPr/>
          <p:nvPr/>
        </p:nvGrpSpPr>
        <p:grpSpPr>
          <a:xfrm>
            <a:off x="3811120" y="5199958"/>
            <a:ext cx="453350" cy="325336"/>
            <a:chOff x="467544" y="4125284"/>
            <a:chExt cx="453350" cy="325336"/>
          </a:xfrm>
        </p:grpSpPr>
        <p:grpSp>
          <p:nvGrpSpPr>
            <p:cNvPr id="218" name="Группа 217"/>
            <p:cNvGrpSpPr/>
            <p:nvPr/>
          </p:nvGrpSpPr>
          <p:grpSpPr>
            <a:xfrm>
              <a:off x="467544" y="4125284"/>
              <a:ext cx="453350" cy="325336"/>
              <a:chOff x="467544" y="4125284"/>
              <a:chExt cx="453350" cy="325336"/>
            </a:xfrm>
            <a:solidFill>
              <a:srgbClr val="00B050"/>
            </a:solidFill>
          </p:grpSpPr>
          <p:sp>
            <p:nvSpPr>
              <p:cNvPr id="220" name="Овал 219"/>
              <p:cNvSpPr/>
              <p:nvPr/>
            </p:nvSpPr>
            <p:spPr>
              <a:xfrm>
                <a:off x="467544" y="4234597"/>
                <a:ext cx="453350" cy="21602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1" name="Овал 220"/>
              <p:cNvSpPr/>
              <p:nvPr/>
            </p:nvSpPr>
            <p:spPr>
              <a:xfrm>
                <a:off x="604219" y="4125284"/>
                <a:ext cx="180000" cy="180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22" name="Прямая соединительная линия 221"/>
              <p:cNvCxnSpPr/>
              <p:nvPr/>
            </p:nvCxnSpPr>
            <p:spPr>
              <a:xfrm>
                <a:off x="659328" y="4179035"/>
                <a:ext cx="227305" cy="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9" name="Овал 218"/>
            <p:cNvSpPr/>
            <p:nvPr/>
          </p:nvSpPr>
          <p:spPr>
            <a:xfrm>
              <a:off x="641328" y="430695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3" name="Группа 222"/>
          <p:cNvGrpSpPr/>
          <p:nvPr/>
        </p:nvGrpSpPr>
        <p:grpSpPr>
          <a:xfrm>
            <a:off x="7612315" y="1553286"/>
            <a:ext cx="453350" cy="325336"/>
            <a:chOff x="467544" y="4125284"/>
            <a:chExt cx="453350" cy="325336"/>
          </a:xfrm>
        </p:grpSpPr>
        <p:grpSp>
          <p:nvGrpSpPr>
            <p:cNvPr id="224" name="Группа 223"/>
            <p:cNvGrpSpPr/>
            <p:nvPr/>
          </p:nvGrpSpPr>
          <p:grpSpPr>
            <a:xfrm>
              <a:off x="467544" y="4125284"/>
              <a:ext cx="453350" cy="325336"/>
              <a:chOff x="467544" y="4125284"/>
              <a:chExt cx="453350" cy="325336"/>
            </a:xfrm>
            <a:solidFill>
              <a:srgbClr val="00B050"/>
            </a:solidFill>
          </p:grpSpPr>
          <p:sp>
            <p:nvSpPr>
              <p:cNvPr id="226" name="Овал 225"/>
              <p:cNvSpPr/>
              <p:nvPr/>
            </p:nvSpPr>
            <p:spPr>
              <a:xfrm>
                <a:off x="467544" y="4234597"/>
                <a:ext cx="453350" cy="21602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7" name="Овал 226"/>
              <p:cNvSpPr/>
              <p:nvPr/>
            </p:nvSpPr>
            <p:spPr>
              <a:xfrm>
                <a:off x="604219" y="4125284"/>
                <a:ext cx="180000" cy="180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28" name="Прямая соединительная линия 227"/>
              <p:cNvCxnSpPr/>
              <p:nvPr/>
            </p:nvCxnSpPr>
            <p:spPr>
              <a:xfrm>
                <a:off x="659328" y="4179035"/>
                <a:ext cx="227305" cy="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" name="Овал 224"/>
            <p:cNvSpPr/>
            <p:nvPr/>
          </p:nvSpPr>
          <p:spPr>
            <a:xfrm>
              <a:off x="641328" y="430695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9" name="Группа 228"/>
          <p:cNvGrpSpPr/>
          <p:nvPr/>
        </p:nvGrpSpPr>
        <p:grpSpPr>
          <a:xfrm>
            <a:off x="7827062" y="5391753"/>
            <a:ext cx="453350" cy="325336"/>
            <a:chOff x="467544" y="4125284"/>
            <a:chExt cx="453350" cy="325336"/>
          </a:xfrm>
        </p:grpSpPr>
        <p:grpSp>
          <p:nvGrpSpPr>
            <p:cNvPr id="230" name="Группа 229"/>
            <p:cNvGrpSpPr/>
            <p:nvPr/>
          </p:nvGrpSpPr>
          <p:grpSpPr>
            <a:xfrm>
              <a:off x="467544" y="4125284"/>
              <a:ext cx="453350" cy="325336"/>
              <a:chOff x="467544" y="4125284"/>
              <a:chExt cx="453350" cy="325336"/>
            </a:xfrm>
            <a:solidFill>
              <a:srgbClr val="00B050"/>
            </a:solidFill>
          </p:grpSpPr>
          <p:sp>
            <p:nvSpPr>
              <p:cNvPr id="232" name="Овал 231"/>
              <p:cNvSpPr/>
              <p:nvPr/>
            </p:nvSpPr>
            <p:spPr>
              <a:xfrm>
                <a:off x="467544" y="4234597"/>
                <a:ext cx="453350" cy="21602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3" name="Овал 232"/>
              <p:cNvSpPr/>
              <p:nvPr/>
            </p:nvSpPr>
            <p:spPr>
              <a:xfrm>
                <a:off x="604219" y="4125284"/>
                <a:ext cx="180000" cy="180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34" name="Прямая соединительная линия 233"/>
              <p:cNvCxnSpPr/>
              <p:nvPr/>
            </p:nvCxnSpPr>
            <p:spPr>
              <a:xfrm>
                <a:off x="659328" y="4179035"/>
                <a:ext cx="227305" cy="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1" name="Овал 230"/>
            <p:cNvSpPr/>
            <p:nvPr/>
          </p:nvSpPr>
          <p:spPr>
            <a:xfrm>
              <a:off x="641328" y="430695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5" name="Группа 234"/>
          <p:cNvGrpSpPr/>
          <p:nvPr/>
        </p:nvGrpSpPr>
        <p:grpSpPr>
          <a:xfrm>
            <a:off x="5152568" y="3693620"/>
            <a:ext cx="453350" cy="325336"/>
            <a:chOff x="467544" y="4125284"/>
            <a:chExt cx="453350" cy="325336"/>
          </a:xfrm>
        </p:grpSpPr>
        <p:grpSp>
          <p:nvGrpSpPr>
            <p:cNvPr id="236" name="Группа 235"/>
            <p:cNvGrpSpPr/>
            <p:nvPr/>
          </p:nvGrpSpPr>
          <p:grpSpPr>
            <a:xfrm>
              <a:off x="467544" y="4125284"/>
              <a:ext cx="453350" cy="325336"/>
              <a:chOff x="467544" y="4125284"/>
              <a:chExt cx="453350" cy="325336"/>
            </a:xfrm>
            <a:solidFill>
              <a:srgbClr val="00B050"/>
            </a:solidFill>
          </p:grpSpPr>
          <p:sp>
            <p:nvSpPr>
              <p:cNvPr id="238" name="Овал 237"/>
              <p:cNvSpPr/>
              <p:nvPr/>
            </p:nvSpPr>
            <p:spPr>
              <a:xfrm>
                <a:off x="467544" y="4234597"/>
                <a:ext cx="453350" cy="21602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9" name="Овал 238"/>
              <p:cNvSpPr/>
              <p:nvPr/>
            </p:nvSpPr>
            <p:spPr>
              <a:xfrm>
                <a:off x="604219" y="4125284"/>
                <a:ext cx="180000" cy="180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40" name="Прямая соединительная линия 239"/>
              <p:cNvCxnSpPr/>
              <p:nvPr/>
            </p:nvCxnSpPr>
            <p:spPr>
              <a:xfrm>
                <a:off x="659328" y="4179035"/>
                <a:ext cx="227305" cy="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7" name="Овал 236"/>
            <p:cNvSpPr/>
            <p:nvPr/>
          </p:nvSpPr>
          <p:spPr>
            <a:xfrm>
              <a:off x="641328" y="430695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1" name="Группа 240"/>
          <p:cNvGrpSpPr/>
          <p:nvPr/>
        </p:nvGrpSpPr>
        <p:grpSpPr>
          <a:xfrm>
            <a:off x="6300192" y="4982289"/>
            <a:ext cx="453350" cy="325336"/>
            <a:chOff x="467544" y="4125284"/>
            <a:chExt cx="453350" cy="325336"/>
          </a:xfrm>
        </p:grpSpPr>
        <p:grpSp>
          <p:nvGrpSpPr>
            <p:cNvPr id="242" name="Группа 241"/>
            <p:cNvGrpSpPr/>
            <p:nvPr/>
          </p:nvGrpSpPr>
          <p:grpSpPr>
            <a:xfrm>
              <a:off x="467544" y="4125284"/>
              <a:ext cx="453350" cy="325336"/>
              <a:chOff x="467544" y="4125284"/>
              <a:chExt cx="453350" cy="325336"/>
            </a:xfrm>
            <a:solidFill>
              <a:srgbClr val="00B050"/>
            </a:solidFill>
          </p:grpSpPr>
          <p:sp>
            <p:nvSpPr>
              <p:cNvPr id="244" name="Овал 243"/>
              <p:cNvSpPr/>
              <p:nvPr/>
            </p:nvSpPr>
            <p:spPr>
              <a:xfrm>
                <a:off x="467544" y="4234597"/>
                <a:ext cx="453350" cy="21602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5" name="Овал 244"/>
              <p:cNvSpPr/>
              <p:nvPr/>
            </p:nvSpPr>
            <p:spPr>
              <a:xfrm>
                <a:off x="604219" y="4125284"/>
                <a:ext cx="180000" cy="180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46" name="Прямая соединительная линия 245"/>
              <p:cNvCxnSpPr/>
              <p:nvPr/>
            </p:nvCxnSpPr>
            <p:spPr>
              <a:xfrm>
                <a:off x="659328" y="4179035"/>
                <a:ext cx="227305" cy="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3" name="Овал 242"/>
            <p:cNvSpPr/>
            <p:nvPr/>
          </p:nvSpPr>
          <p:spPr>
            <a:xfrm>
              <a:off x="641328" y="430695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7" name="Группа 246"/>
          <p:cNvGrpSpPr/>
          <p:nvPr/>
        </p:nvGrpSpPr>
        <p:grpSpPr>
          <a:xfrm>
            <a:off x="6715857" y="3702052"/>
            <a:ext cx="453350" cy="325336"/>
            <a:chOff x="467544" y="4125284"/>
            <a:chExt cx="453350" cy="325336"/>
          </a:xfrm>
        </p:grpSpPr>
        <p:grpSp>
          <p:nvGrpSpPr>
            <p:cNvPr id="248" name="Группа 247"/>
            <p:cNvGrpSpPr/>
            <p:nvPr/>
          </p:nvGrpSpPr>
          <p:grpSpPr>
            <a:xfrm>
              <a:off x="467544" y="4125284"/>
              <a:ext cx="453350" cy="325336"/>
              <a:chOff x="467544" y="4125284"/>
              <a:chExt cx="453350" cy="325336"/>
            </a:xfrm>
            <a:solidFill>
              <a:srgbClr val="00B050"/>
            </a:solidFill>
          </p:grpSpPr>
          <p:sp>
            <p:nvSpPr>
              <p:cNvPr id="250" name="Овал 249"/>
              <p:cNvSpPr/>
              <p:nvPr/>
            </p:nvSpPr>
            <p:spPr>
              <a:xfrm>
                <a:off x="467544" y="4234597"/>
                <a:ext cx="453350" cy="21602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1" name="Овал 250"/>
              <p:cNvSpPr/>
              <p:nvPr/>
            </p:nvSpPr>
            <p:spPr>
              <a:xfrm>
                <a:off x="604219" y="4125284"/>
                <a:ext cx="180000" cy="180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52" name="Прямая соединительная линия 251"/>
              <p:cNvCxnSpPr/>
              <p:nvPr/>
            </p:nvCxnSpPr>
            <p:spPr>
              <a:xfrm>
                <a:off x="659328" y="4179035"/>
                <a:ext cx="227305" cy="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9" name="Овал 248"/>
            <p:cNvSpPr/>
            <p:nvPr/>
          </p:nvSpPr>
          <p:spPr>
            <a:xfrm>
              <a:off x="641328" y="430695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8" name="Группа 257"/>
          <p:cNvGrpSpPr/>
          <p:nvPr/>
        </p:nvGrpSpPr>
        <p:grpSpPr>
          <a:xfrm>
            <a:off x="8649504" y="739153"/>
            <a:ext cx="453350" cy="325336"/>
            <a:chOff x="467544" y="4125284"/>
            <a:chExt cx="453350" cy="325336"/>
          </a:xfrm>
        </p:grpSpPr>
        <p:grpSp>
          <p:nvGrpSpPr>
            <p:cNvPr id="259" name="Группа 258"/>
            <p:cNvGrpSpPr/>
            <p:nvPr/>
          </p:nvGrpSpPr>
          <p:grpSpPr>
            <a:xfrm>
              <a:off x="467544" y="4125284"/>
              <a:ext cx="453350" cy="325336"/>
              <a:chOff x="467544" y="4125284"/>
              <a:chExt cx="453350" cy="325336"/>
            </a:xfrm>
            <a:solidFill>
              <a:srgbClr val="00B050"/>
            </a:solidFill>
          </p:grpSpPr>
          <p:sp>
            <p:nvSpPr>
              <p:cNvPr id="261" name="Овал 260"/>
              <p:cNvSpPr/>
              <p:nvPr/>
            </p:nvSpPr>
            <p:spPr>
              <a:xfrm>
                <a:off x="467544" y="4234597"/>
                <a:ext cx="453350" cy="216023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2" name="Овал 261"/>
              <p:cNvSpPr/>
              <p:nvPr/>
            </p:nvSpPr>
            <p:spPr>
              <a:xfrm>
                <a:off x="604219" y="4125284"/>
                <a:ext cx="180000" cy="18000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63" name="Прямая соединительная линия 262"/>
              <p:cNvCxnSpPr/>
              <p:nvPr/>
            </p:nvCxnSpPr>
            <p:spPr>
              <a:xfrm>
                <a:off x="659328" y="4179035"/>
                <a:ext cx="227305" cy="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0" name="Овал 259"/>
            <p:cNvSpPr/>
            <p:nvPr/>
          </p:nvSpPr>
          <p:spPr>
            <a:xfrm>
              <a:off x="641328" y="4306953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3" name="Группа 252"/>
          <p:cNvGrpSpPr/>
          <p:nvPr/>
        </p:nvGrpSpPr>
        <p:grpSpPr>
          <a:xfrm>
            <a:off x="8676456" y="75241"/>
            <a:ext cx="432048" cy="558529"/>
            <a:chOff x="1126637" y="1122464"/>
            <a:chExt cx="432048" cy="558529"/>
          </a:xfrm>
        </p:grpSpPr>
        <p:grpSp>
          <p:nvGrpSpPr>
            <p:cNvPr id="254" name="Группа 253"/>
            <p:cNvGrpSpPr/>
            <p:nvPr/>
          </p:nvGrpSpPr>
          <p:grpSpPr>
            <a:xfrm>
              <a:off x="1126637" y="1122464"/>
              <a:ext cx="432048" cy="558529"/>
              <a:chOff x="899592" y="998262"/>
              <a:chExt cx="432048" cy="558529"/>
            </a:xfrm>
          </p:grpSpPr>
          <p:sp>
            <p:nvSpPr>
              <p:cNvPr id="256" name="Трапеция 255"/>
              <p:cNvSpPr/>
              <p:nvPr/>
            </p:nvSpPr>
            <p:spPr>
              <a:xfrm flipV="1">
                <a:off x="899592" y="1340768"/>
                <a:ext cx="432048" cy="216023"/>
              </a:xfrm>
              <a:prstGeom prst="trapezoid">
                <a:avLst>
                  <a:gd name="adj" fmla="val 5444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7" name="Равнобедренный треугольник 256"/>
              <p:cNvSpPr>
                <a:spLocks noChangeAspect="1"/>
              </p:cNvSpPr>
              <p:nvPr/>
            </p:nvSpPr>
            <p:spPr>
              <a:xfrm rot="8243913" flipV="1">
                <a:off x="962647" y="998262"/>
                <a:ext cx="273337" cy="288000"/>
              </a:xfrm>
              <a:prstGeom prst="triangle">
                <a:avLst>
                  <a:gd name="adj" fmla="val 0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55" name="Овал 254"/>
            <p:cNvSpPr>
              <a:spLocks noChangeAspect="1"/>
            </p:cNvSpPr>
            <p:nvPr/>
          </p:nvSpPr>
          <p:spPr>
            <a:xfrm>
              <a:off x="1313640" y="1536981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Управляющая кнопка: настраиваемая 13">
            <a:hlinkClick r:id="rId3" action="ppaction://hlinksldjump" highlightClick="1"/>
          </p:cNvPr>
          <p:cNvSpPr/>
          <p:nvPr/>
        </p:nvSpPr>
        <p:spPr>
          <a:xfrm>
            <a:off x="8602855" y="211690"/>
            <a:ext cx="521208" cy="47246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rId4" action="ppaction://hlinksldjump" highlightClick="1"/>
          </p:cNvPr>
          <p:cNvSpPr/>
          <p:nvPr/>
        </p:nvSpPr>
        <p:spPr>
          <a:xfrm>
            <a:off x="8678107" y="692696"/>
            <a:ext cx="430397" cy="49317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40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Ура! Мы победили!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27" y="836712"/>
            <a:ext cx="9168557" cy="6120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3" y="789955"/>
            <a:ext cx="1260000" cy="1260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72336"/>
            <a:ext cx="1260000" cy="1260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81" y="159955"/>
            <a:ext cx="1260000" cy="1260000"/>
          </a:xfrm>
          <a:prstGeom prst="rect">
            <a:avLst/>
          </a:prstGeom>
        </p:spPr>
      </p:pic>
      <p:sp>
        <p:nvSpPr>
          <p:cNvPr id="12" name="Управляющая кнопка: сведения 11">
            <a:hlinkClick r:id="rId4" action="ppaction://hlinksldjump" highlightClick="1"/>
          </p:cNvPr>
          <p:cNvSpPr/>
          <p:nvPr/>
        </p:nvSpPr>
        <p:spPr>
          <a:xfrm>
            <a:off x="8676456" y="6669360"/>
            <a:ext cx="323896" cy="18864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58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60" y="764704"/>
            <a:ext cx="9159460" cy="640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Ура! Мы победили!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375" y="908720"/>
            <a:ext cx="904875" cy="1905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061120"/>
            <a:ext cx="904875" cy="1905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19816"/>
            <a:ext cx="904875" cy="1905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9955"/>
            <a:ext cx="1260000" cy="1260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187" y="216716"/>
            <a:ext cx="1260000" cy="1260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375" y="846716"/>
            <a:ext cx="1260000" cy="1260000"/>
          </a:xfrm>
          <a:prstGeom prst="rect">
            <a:avLst/>
          </a:prstGeom>
        </p:spPr>
      </p:pic>
      <p:sp>
        <p:nvSpPr>
          <p:cNvPr id="13" name="Управляющая кнопка: сведения 12">
            <a:hlinkClick r:id="rId5" action="ppaction://hlinksldjump" highlightClick="1"/>
          </p:cNvPr>
          <p:cNvSpPr/>
          <p:nvPr/>
        </p:nvSpPr>
        <p:spPr>
          <a:xfrm>
            <a:off x="8676456" y="6453336"/>
            <a:ext cx="323896" cy="18864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07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ambria" pitchFamily="18" charset="0"/>
              </a:rPr>
              <a:t>Фоторесурсы:</a:t>
            </a:r>
            <a:endParaRPr lang="ru-RU" sz="4000" b="1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sz="1800" dirty="0">
                <a:latin typeface="Cambria" pitchFamily="18" charset="0"/>
                <a:hlinkClick r:id="rId2"/>
              </a:rPr>
              <a:t>http://</a:t>
            </a:r>
            <a:r>
              <a:rPr lang="en-US" sz="1800" dirty="0" smtClean="0">
                <a:latin typeface="Cambria" pitchFamily="18" charset="0"/>
                <a:hlinkClick r:id="rId2"/>
              </a:rPr>
              <a:t>www.fotokonkurs.ru/photo/52317</a:t>
            </a:r>
            <a:endParaRPr lang="ru-RU" sz="1800" dirty="0" smtClean="0">
              <a:latin typeface="Cambria" pitchFamily="18" charset="0"/>
            </a:endParaRPr>
          </a:p>
          <a:p>
            <a:r>
              <a:rPr lang="en-US" sz="1800" dirty="0" smtClean="0">
                <a:latin typeface="Cambria" pitchFamily="18" charset="0"/>
                <a:hlinkClick r:id="rId3"/>
              </a:rPr>
              <a:t>http://club.foto.ru/gallery/images/small/2004/04/21/198234.jpg</a:t>
            </a:r>
            <a:endParaRPr lang="ru-RU" sz="1800" dirty="0" smtClean="0">
              <a:latin typeface="Cambria" pitchFamily="18" charset="0"/>
            </a:endParaRPr>
          </a:p>
          <a:p>
            <a:r>
              <a:rPr lang="en-US" sz="1800" dirty="0">
                <a:latin typeface="Cambria" pitchFamily="18" charset="0"/>
                <a:hlinkClick r:id="rId4"/>
              </a:rPr>
              <a:t>http://</a:t>
            </a:r>
            <a:r>
              <a:rPr lang="en-US" sz="1800" dirty="0" smtClean="0">
                <a:latin typeface="Cambria" pitchFamily="18" charset="0"/>
                <a:hlinkClick r:id="rId4"/>
              </a:rPr>
              <a:t>www.edu-chita.ru/news/581</a:t>
            </a:r>
            <a:endParaRPr lang="ru-RU" sz="1800" dirty="0" smtClean="0">
              <a:latin typeface="Cambria" pitchFamily="18" charset="0"/>
            </a:endParaRPr>
          </a:p>
          <a:p>
            <a:r>
              <a:rPr lang="en-US" sz="1800" dirty="0" smtClean="0">
                <a:latin typeface="Cambria" pitchFamily="18" charset="0"/>
                <a:hlinkClick r:id="rId5"/>
              </a:rPr>
              <a:t>http</a:t>
            </a:r>
            <a:r>
              <a:rPr lang="en-US" sz="1800" dirty="0">
                <a:latin typeface="Cambria" pitchFamily="18" charset="0"/>
                <a:hlinkClick r:id="rId5"/>
              </a:rPr>
              <a:t>://</a:t>
            </a:r>
            <a:r>
              <a:rPr lang="en-US" sz="1800" dirty="0" smtClean="0">
                <a:latin typeface="Cambria" pitchFamily="18" charset="0"/>
                <a:hlinkClick r:id="rId5"/>
              </a:rPr>
              <a:t>img</a:t>
            </a:r>
            <a:r>
              <a:rPr lang="ru-RU" sz="1800" dirty="0" smtClean="0">
                <a:latin typeface="Cambria" pitchFamily="18" charset="0"/>
                <a:hlinkClick r:id="rId5"/>
              </a:rPr>
              <a:t>-</a:t>
            </a:r>
            <a:r>
              <a:rPr lang="en-US" sz="1800" dirty="0" smtClean="0">
                <a:latin typeface="Cambria" pitchFamily="18" charset="0"/>
                <a:hlinkClick r:id="rId5"/>
              </a:rPr>
              <a:t>fotki.yandex.ru/get/6523/93940825.90/0_8b3c2_48a46c1f_orig.jpg</a:t>
            </a:r>
            <a:endParaRPr lang="ru-RU" sz="1800" dirty="0" smtClean="0">
              <a:latin typeface="Cambria" pitchFamily="18" charset="0"/>
            </a:endParaRPr>
          </a:p>
          <a:p>
            <a:endParaRPr lang="ru-RU" sz="1800" dirty="0" smtClean="0">
              <a:latin typeface="Cambria" pitchFamily="18" charset="0"/>
            </a:endParaRPr>
          </a:p>
          <a:p>
            <a:endParaRPr lang="ru-RU" sz="1800" dirty="0" smtClean="0">
              <a:latin typeface="Cambri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97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78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«Морской бой» дидактическая  игра</vt:lpstr>
      <vt:lpstr>Презентация PowerPoint</vt:lpstr>
      <vt:lpstr>Ура! Мы победили!</vt:lpstr>
      <vt:lpstr>Ура! Мы победили!</vt:lpstr>
      <vt:lpstr>Фоторесурсы: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Elena</cp:lastModifiedBy>
  <cp:revision>16</cp:revision>
  <dcterms:created xsi:type="dcterms:W3CDTF">2014-03-13T23:26:43Z</dcterms:created>
  <dcterms:modified xsi:type="dcterms:W3CDTF">2014-03-14T11:14:04Z</dcterms:modified>
</cp:coreProperties>
</file>