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4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4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6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1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5F42-5A5D-49EE-9840-E702D6BDB087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4539-51DB-40EA-9E93-256ADEA02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технологии.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Картинки, движущее изображение для ПРЕЗЕНТАЦИЙ\АНИМАЦИИ\НОЖНИЦЫ\824978474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59" y="2996952"/>
            <a:ext cx="571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тинки, движущее изображение для ПРЕЗЕНТАЦИЙ\АНИМАЦИИ\ОСЕНЬ\68531567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7430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артинки, движущее изображение для ПРЕЗЕНТАЦИЙ\АНИМАЦИИ\Погода\39dd4c5e466c2c21b1caa05c0e03291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Картинки, движущее изображение для ПРЕЗЕНТАЦИЙ\АНИМАЦИИ\Погода\39dd4c5e466c2c21b1caa05c0e03291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72" y="632693"/>
            <a:ext cx="762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Картинки, движущее изображение для ПРЕЗЕНТАЦИЙ\АНИМАЦИИ\Погода\39dd4c5e466c2c21b1caa05c0e03291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3141"/>
            <a:ext cx="762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3376" y="1759888"/>
            <a:ext cx="393280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Дождевая тучка.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882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66750"/>
            <a:ext cx="47625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Картинки, движущее изображение для ПРЕЗЕНТАЦИЙ\АНИМАЦИИ\Погода\3e544078f359e8c74a0c41bf730572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512"/>
            <a:ext cx="1047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1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9" y="568900"/>
            <a:ext cx="3866922" cy="30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8900"/>
            <a:ext cx="3617024" cy="30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99" y="3789040"/>
            <a:ext cx="3770539" cy="28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9" y="3789040"/>
            <a:ext cx="3677393" cy="275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user\Desktop\Картинки, движущее изображение для ПРЕЗЕНТАЦИЙ\АНИМАЦИИ\Погода\785551d7db103bede434352574e7e22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06" y="62345"/>
            <a:ext cx="7429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61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663575"/>
            <a:ext cx="4767263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0"/>
            <a:ext cx="220662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93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Урок технологии.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технологии.</dc:title>
  <dc:creator>user</dc:creator>
  <cp:lastModifiedBy>user</cp:lastModifiedBy>
  <cp:revision>1</cp:revision>
  <dcterms:created xsi:type="dcterms:W3CDTF">2013-09-16T08:00:01Z</dcterms:created>
  <dcterms:modified xsi:type="dcterms:W3CDTF">2013-09-16T08:08:14Z</dcterms:modified>
</cp:coreProperties>
</file>