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BFCA-E59A-41B7-B7E5-ABBA56C233B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CD03-6D3D-4841-BD86-50B749F3F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371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BFCA-E59A-41B7-B7E5-ABBA56C233B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CD03-6D3D-4841-BD86-50B749F3F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634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BFCA-E59A-41B7-B7E5-ABBA56C233B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CD03-6D3D-4841-BD86-50B749F3F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85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BFCA-E59A-41B7-B7E5-ABBA56C233B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CD03-6D3D-4841-BD86-50B749F3F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69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BFCA-E59A-41B7-B7E5-ABBA56C233B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CD03-6D3D-4841-BD86-50B749F3F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558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BFCA-E59A-41B7-B7E5-ABBA56C233B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CD03-6D3D-4841-BD86-50B749F3F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36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BFCA-E59A-41B7-B7E5-ABBA56C233B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CD03-6D3D-4841-BD86-50B749F3F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06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BFCA-E59A-41B7-B7E5-ABBA56C233B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CD03-6D3D-4841-BD86-50B749F3F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461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BFCA-E59A-41B7-B7E5-ABBA56C233B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CD03-6D3D-4841-BD86-50B749F3F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993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BFCA-E59A-41B7-B7E5-ABBA56C233B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CD03-6D3D-4841-BD86-50B749F3F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52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BFCA-E59A-41B7-B7E5-ABBA56C233B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CD03-6D3D-4841-BD86-50B749F3F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1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EBFCA-E59A-41B7-B7E5-ABBA56C233B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DCD03-6D3D-4841-BD86-50B749F3F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05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1\Desktop\Картинки, движущее изображение для ПРЕЗЕНТАЦИЙ\рамки\1181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-1107504"/>
            <a:ext cx="9937104" cy="8424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04864"/>
            <a:ext cx="5376863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C:\Users\1\Documents\5294097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437112"/>
            <a:ext cx="901700" cy="127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893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Картинки, движущее изображение для ПРЕЗЕНТАЦИЙ\рамки\1181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9085" y="-963488"/>
            <a:ext cx="9553085" cy="8136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679832" y="2348880"/>
            <a:ext cx="3375249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i="0" dirty="0" smtClean="0">
                <a:solidFill>
                  <a:srgbClr val="FF0000"/>
                </a:solidFill>
                <a:effectLst/>
                <a:latin typeface="Arial"/>
              </a:rPr>
              <a:t>Материалы: </a:t>
            </a:r>
          </a:p>
          <a:p>
            <a:r>
              <a:rPr lang="ru-RU" b="1" i="1" dirty="0" smtClean="0">
                <a:solidFill>
                  <a:srgbClr val="00B050"/>
                </a:solidFill>
                <a:effectLst/>
                <a:latin typeface="Arial"/>
              </a:rPr>
              <a:t>-  цветной картон,</a:t>
            </a:r>
          </a:p>
          <a:p>
            <a:r>
              <a:rPr lang="ru-RU" b="1" i="1" dirty="0" smtClean="0">
                <a:solidFill>
                  <a:srgbClr val="00B050"/>
                </a:solidFill>
                <a:effectLst/>
                <a:latin typeface="Arial"/>
              </a:rPr>
              <a:t>-   цветная бумага, </a:t>
            </a:r>
          </a:p>
          <a:p>
            <a:r>
              <a:rPr lang="ru-RU" b="1" i="1" dirty="0" smtClean="0">
                <a:solidFill>
                  <a:srgbClr val="00B050"/>
                </a:solidFill>
                <a:effectLst/>
                <a:latin typeface="Arial"/>
              </a:rPr>
              <a:t>-  клей, </a:t>
            </a:r>
          </a:p>
          <a:p>
            <a:pPr marL="285750" indent="-285750">
              <a:buFontTx/>
              <a:buChar char="-"/>
            </a:pPr>
            <a:r>
              <a:rPr lang="ru-RU" b="1" i="1" dirty="0" smtClean="0">
                <a:solidFill>
                  <a:srgbClr val="00B050"/>
                </a:solidFill>
                <a:effectLst/>
                <a:latin typeface="Arial"/>
              </a:rPr>
              <a:t>ножницы, </a:t>
            </a:r>
          </a:p>
          <a:p>
            <a:pPr marL="285750" indent="-285750">
              <a:buFontTx/>
              <a:buChar char="-"/>
            </a:pPr>
            <a:r>
              <a:rPr lang="ru-RU" b="1" i="1" dirty="0" smtClean="0">
                <a:solidFill>
                  <a:srgbClr val="00B050"/>
                </a:solidFill>
                <a:effectLst/>
                <a:latin typeface="Arial"/>
              </a:rPr>
              <a:t>фломастеры.</a:t>
            </a:r>
            <a:endParaRPr lang="ru-RU" b="1" i="1" dirty="0">
              <a:solidFill>
                <a:srgbClr val="00B050"/>
              </a:solidFill>
            </a:endParaRPr>
          </a:p>
        </p:txBody>
      </p:sp>
      <p:pic>
        <p:nvPicPr>
          <p:cNvPr id="2051" name="Picture 3" descr="C:\Users\1\Documents\5294097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221088"/>
            <a:ext cx="901700" cy="127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9298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620688"/>
            <a:ext cx="3528392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 rot="1489077">
            <a:off x="5355352" y="4617606"/>
            <a:ext cx="3837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Результат работы. </a:t>
            </a:r>
            <a:endParaRPr lang="ru-RU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1728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548680"/>
            <a:ext cx="4572000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Детали аппликации можно вырезать из цветной бумаги. На грушу наклеиваются листик и белые кружочки (дырочки от гусениц) 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Тело гусеницы складываем из полоски бумаги  в технике “змейка”. 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Наклеиваем на тело мордочку с нарисованными.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74092"/>
            <a:ext cx="12382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2341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980728"/>
            <a:ext cx="3096343" cy="4307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66353"/>
            <a:ext cx="12382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2649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58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3</cp:revision>
  <dcterms:created xsi:type="dcterms:W3CDTF">2013-09-08T11:46:29Z</dcterms:created>
  <dcterms:modified xsi:type="dcterms:W3CDTF">2013-09-08T12:11:29Z</dcterms:modified>
</cp:coreProperties>
</file>