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04C09-4312-4B4E-8E85-F4AFF7D5777B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95F4E-66F4-4647-871D-E75447F2BD8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AB0298-8A42-428D-BA50-0F0CDB6751F9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E3F6CD-C295-4948-A404-25E5176E180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3F6CD-C295-4948-A404-25E5176E180A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F5A-9BBD-45DD-98E3-1FD8DD319516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6AD926-330C-4A2E-82A5-314BC412EBB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F5A-9BBD-45DD-98E3-1FD8DD319516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AD926-330C-4A2E-82A5-314BC412EB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F5A-9BBD-45DD-98E3-1FD8DD319516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AD926-330C-4A2E-82A5-314BC412EB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73E0F5A-9BBD-45DD-98E3-1FD8DD319516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66AD926-330C-4A2E-82A5-314BC412EBB9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F5A-9BBD-45DD-98E3-1FD8DD319516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AD926-330C-4A2E-82A5-314BC412EBB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F5A-9BBD-45DD-98E3-1FD8DD319516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AD926-330C-4A2E-82A5-314BC412EBB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AD926-330C-4A2E-82A5-314BC412EBB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F5A-9BBD-45DD-98E3-1FD8DD319516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F5A-9BBD-45DD-98E3-1FD8DD319516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AD926-330C-4A2E-82A5-314BC412EBB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F5A-9BBD-45DD-98E3-1FD8DD319516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AD926-330C-4A2E-82A5-314BC412EB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73E0F5A-9BBD-45DD-98E3-1FD8DD319516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66AD926-330C-4A2E-82A5-314BC412EBB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F5A-9BBD-45DD-98E3-1FD8DD319516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6AD926-330C-4A2E-82A5-314BC412EBB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73E0F5A-9BBD-45DD-98E3-1FD8DD319516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66AD926-330C-4A2E-82A5-314BC412EBB9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428604"/>
            <a:ext cx="8305800" cy="1928826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Викторина по сказкам А.С.Пушкина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пушки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36" y="2500306"/>
            <a:ext cx="3476614" cy="4191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Царь </a:t>
            </a:r>
            <a:r>
              <a:rPr lang="ru-RU" sz="3600" dirty="0" err="1" smtClean="0">
                <a:solidFill>
                  <a:schemeClr val="bg1"/>
                </a:solidFill>
              </a:rPr>
              <a:t>Дадон</a:t>
            </a:r>
            <a:r>
              <a:rPr lang="ru-RU" sz="3600" dirty="0" smtClean="0">
                <a:solidFill>
                  <a:schemeClr val="bg1"/>
                </a:solidFill>
              </a:rPr>
              <a:t> и </a:t>
            </a:r>
            <a:r>
              <a:rPr lang="ru-RU" sz="3600" dirty="0" err="1" smtClean="0">
                <a:solidFill>
                  <a:schemeClr val="bg1"/>
                </a:solidFill>
              </a:rPr>
              <a:t>шамаханская</a:t>
            </a:r>
            <a:r>
              <a:rPr lang="ru-RU" sz="3600" dirty="0" smtClean="0">
                <a:solidFill>
                  <a:schemeClr val="bg1"/>
                </a:solidFill>
              </a:rPr>
              <a:t> царица?</a:t>
            </a:r>
          </a:p>
          <a:p>
            <a:r>
              <a:rPr lang="ru-RU" sz="3600" dirty="0" smtClean="0">
                <a:solidFill>
                  <a:schemeClr val="bg1"/>
                </a:solidFill>
              </a:rPr>
              <a:t>Царевна лебедь и семь богатырей?</a:t>
            </a:r>
          </a:p>
          <a:p>
            <a:r>
              <a:rPr lang="ru-RU" sz="3600" dirty="0" smtClean="0">
                <a:solidFill>
                  <a:schemeClr val="bg1"/>
                </a:solidFill>
              </a:rPr>
              <a:t>Королевич </a:t>
            </a:r>
            <a:r>
              <a:rPr lang="ru-RU" sz="3600" dirty="0" err="1" smtClean="0">
                <a:solidFill>
                  <a:schemeClr val="bg1"/>
                </a:solidFill>
              </a:rPr>
              <a:t>Е</a:t>
            </a:r>
            <a:r>
              <a:rPr lang="ru-RU" sz="3600" dirty="0" err="1" smtClean="0">
                <a:solidFill>
                  <a:schemeClr val="bg1"/>
                </a:solidFill>
              </a:rPr>
              <a:t>лисей</a:t>
            </a:r>
            <a:r>
              <a:rPr lang="ru-RU" sz="3600" dirty="0" smtClean="0">
                <a:solidFill>
                  <a:schemeClr val="bg1"/>
                </a:solidFill>
              </a:rPr>
              <a:t> и мёртвая царевна?</a:t>
            </a:r>
          </a:p>
          <a:p>
            <a:r>
              <a:rPr lang="ru-RU" sz="3600" dirty="0" smtClean="0">
                <a:solidFill>
                  <a:schemeClr val="bg1"/>
                </a:solidFill>
              </a:rPr>
              <a:t>Князь </a:t>
            </a:r>
            <a:r>
              <a:rPr lang="ru-RU" sz="3600" dirty="0" err="1" smtClean="0">
                <a:solidFill>
                  <a:schemeClr val="bg1"/>
                </a:solidFill>
              </a:rPr>
              <a:t>Гвидон</a:t>
            </a:r>
            <a:r>
              <a:rPr lang="ru-RU" sz="3600" dirty="0" smtClean="0">
                <a:solidFill>
                  <a:schemeClr val="bg1"/>
                </a:solidFill>
              </a:rPr>
              <a:t> и злая мачеха?</a:t>
            </a:r>
          </a:p>
          <a:p>
            <a:r>
              <a:rPr lang="ru-RU" sz="3600" dirty="0" smtClean="0">
                <a:solidFill>
                  <a:schemeClr val="bg1"/>
                </a:solidFill>
              </a:rPr>
              <a:t>Попадья и золотая рыбка?</a:t>
            </a:r>
          </a:p>
          <a:p>
            <a:r>
              <a:rPr lang="ru-RU" sz="3600" dirty="0" smtClean="0">
                <a:solidFill>
                  <a:schemeClr val="bg1"/>
                </a:solidFill>
              </a:rPr>
              <a:t>Царь </a:t>
            </a:r>
            <a:r>
              <a:rPr lang="ru-RU" sz="3600" dirty="0" err="1" smtClean="0">
                <a:solidFill>
                  <a:schemeClr val="bg1"/>
                </a:solidFill>
              </a:rPr>
              <a:t>Салтан</a:t>
            </a:r>
            <a:r>
              <a:rPr lang="ru-RU" sz="3600" dirty="0" smtClean="0">
                <a:solidFill>
                  <a:schemeClr val="bg1"/>
                </a:solidFill>
              </a:rPr>
              <a:t> и тридцать три богатыря?</a:t>
            </a:r>
          </a:p>
          <a:p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Блиц-опрос: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«Из одной ли мы сказки?»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29652" y="1571612"/>
            <a:ext cx="714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да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86776" y="2285992"/>
            <a:ext cx="857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нет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15338" y="3071810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да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29520" y="4071942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нет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15206" y="4714884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нет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15140" y="6000768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да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Разбитое корыто?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Невод?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Белочка?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Говорящее зеркальце?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Золотой петушок?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Дубовый лук?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Прялка?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Верёвка?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Конкурс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« Чьи вещи?»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7686" y="1571612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старуха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43372" y="1928802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старик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4810" y="2428868"/>
            <a:ext cx="3929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Князь </a:t>
            </a:r>
            <a:r>
              <a:rPr lang="ru-RU" sz="2400" dirty="0" err="1" smtClean="0">
                <a:solidFill>
                  <a:srgbClr val="FF0000"/>
                </a:solidFill>
              </a:rPr>
              <a:t>Гвидон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7686" y="2928934"/>
            <a:ext cx="4643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Злая мачеха- царица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4810" y="3357562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Царь </a:t>
            </a:r>
            <a:r>
              <a:rPr lang="ru-RU" sz="2400" dirty="0" err="1" smtClean="0">
                <a:solidFill>
                  <a:srgbClr val="FF0000"/>
                </a:solidFill>
              </a:rPr>
              <a:t>Дадон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57686" y="3929066"/>
            <a:ext cx="3786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Князь </a:t>
            </a:r>
            <a:r>
              <a:rPr lang="ru-RU" sz="2400" dirty="0" err="1" smtClean="0">
                <a:solidFill>
                  <a:srgbClr val="FF0000"/>
                </a:solidFill>
              </a:rPr>
              <a:t>Гвидон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7488" y="4357694"/>
            <a:ext cx="4214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Старуха, три девицы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86050" y="5000636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solidFill>
                  <a:srgbClr val="FF0000"/>
                </a:solidFill>
              </a:rPr>
              <a:t>Балда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Отгадай кроссворд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Scan000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844" y="1357298"/>
            <a:ext cx="4500594" cy="4429156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1. Снасть, которой старик ловил рыбу.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2.В избе, которую подарила рыбка, была белёная кирпичная…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3.Помещение, куда послала служить старика старуха.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4.Красивый дом, куда поселилась старуха-дворянка.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5.То, из чего было сделано ожерелье старухи-дворянки.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6. Оружие стражей старухи-дворянки.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7. Как называла золотая рыбка старика?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8.Первое слово, которое произносил старик, обращаясь к рыбке.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9.Лакомство, которым старуха-царица заедала заморские вина.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10.Жилище, в котором в конце концов оказалась жадная старуха.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Разгадай кроссворд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Scan000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1500174"/>
            <a:ext cx="4000528" cy="442915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1.Великолепное строение, перед которым росла ель и жила белка.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2.Звонкие деньги, которые изготавливались из золотых скорлупок.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3.Богатые здания, в которых жил народ князя </a:t>
            </a:r>
            <a:r>
              <a:rPr lang="ru-RU" dirty="0" err="1" smtClean="0">
                <a:solidFill>
                  <a:schemeClr val="bg1"/>
                </a:solidFill>
              </a:rPr>
              <a:t>Гвидона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4.То, чем блистал дядька </a:t>
            </a:r>
            <a:r>
              <a:rPr lang="ru-RU" dirty="0" err="1" smtClean="0">
                <a:solidFill>
                  <a:schemeClr val="bg1"/>
                </a:solidFill>
              </a:rPr>
              <a:t>Черномор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Глаз, в который была укушена тётка ткачиха.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5. Кем приходились морские витязи </a:t>
            </a:r>
            <a:r>
              <a:rPr lang="ru-RU" dirty="0" err="1" smtClean="0">
                <a:solidFill>
                  <a:schemeClr val="bg1"/>
                </a:solidFill>
              </a:rPr>
              <a:t>царевне-лебедь</a:t>
            </a:r>
            <a:r>
              <a:rPr lang="ru-RU" dirty="0" smtClean="0">
                <a:solidFill>
                  <a:schemeClr val="bg1"/>
                </a:solidFill>
              </a:rPr>
              <a:t>?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6.Речь царевны звучала словно…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Разгадай кроссворд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Scan000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1571612"/>
            <a:ext cx="4000528" cy="442915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1. то, что лежало на полях, когда царь возвратился из дальнего похода.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2.Звери, на съедение которым было велено оставить прекрасную царевну.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3.Имя служанки злой царицы.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4.Тот, кто указал царевичу </a:t>
            </a:r>
            <a:r>
              <a:rPr lang="ru-RU" dirty="0" err="1" smtClean="0">
                <a:solidFill>
                  <a:schemeClr val="bg1"/>
                </a:solidFill>
              </a:rPr>
              <a:t>Елисею</a:t>
            </a:r>
            <a:r>
              <a:rPr lang="ru-RU" dirty="0" smtClean="0">
                <a:solidFill>
                  <a:schemeClr val="bg1"/>
                </a:solidFill>
              </a:rPr>
              <a:t> местонахождение царевны.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5.Плод, которым была отравлена царевна.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6.Металлическое приспособление, которое служило в доме богатырей рукояткой двери.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7.Как в сказке названа пещера, в которой висел гроб с царевной?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8.Какое чувство испытывала царица по отношению к царевне?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9.Единственный собеседник, с которым царица была весела и добродушна.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Разгадай кроссворд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Scan000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1285860"/>
            <a:ext cx="4357718" cy="514353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28736"/>
            <a:ext cx="4059936" cy="492922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1.Состарившись, царь </a:t>
            </a:r>
            <a:r>
              <a:rPr lang="ru-RU" dirty="0" err="1" smtClean="0">
                <a:solidFill>
                  <a:schemeClr val="bg1"/>
                </a:solidFill>
              </a:rPr>
              <a:t>Дадон</a:t>
            </a:r>
            <a:r>
              <a:rPr lang="ru-RU" dirty="0" smtClean="0">
                <a:solidFill>
                  <a:schemeClr val="bg1"/>
                </a:solidFill>
              </a:rPr>
              <a:t> захотел пожить …..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2.Командующие царскими войсками.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3.Материал, из которого был сделан шатёр царицы.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4.Место, в которое клюнул петушок царя.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5.Сторона света, на которую трижды подряд поворачивался петушок.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6.Пушкин, говорил, что в сказке ещё содержится …..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7.Какую часть своего царства предлагал </a:t>
            </a:r>
            <a:r>
              <a:rPr lang="ru-RU" dirty="0" err="1" smtClean="0">
                <a:solidFill>
                  <a:schemeClr val="bg1"/>
                </a:solidFill>
              </a:rPr>
              <a:t>Дадон</a:t>
            </a:r>
            <a:r>
              <a:rPr lang="ru-RU" dirty="0" smtClean="0">
                <a:solidFill>
                  <a:schemeClr val="bg1"/>
                </a:solidFill>
              </a:rPr>
              <a:t> старичку в обмен на царицу.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8.То, на чём сидел золотой петушок.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9. Петушок улетел, а </a:t>
            </a:r>
            <a:r>
              <a:rPr lang="ru-RU" dirty="0" err="1" smtClean="0">
                <a:solidFill>
                  <a:schemeClr val="bg1"/>
                </a:solidFill>
              </a:rPr>
              <a:t>шамаханская</a:t>
            </a:r>
            <a:r>
              <a:rPr lang="ru-RU" dirty="0" smtClean="0">
                <a:solidFill>
                  <a:schemeClr val="bg1"/>
                </a:solidFill>
              </a:rPr>
              <a:t> царица ….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Разгадай кроссворд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Scan000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1571612"/>
            <a:ext cx="3714776" cy="457203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1.Одна из профессий, которой должен владеть работник.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2.Материал, из которой была сделана постель </a:t>
            </a:r>
            <a:r>
              <a:rPr lang="ru-RU" dirty="0" err="1" smtClean="0">
                <a:solidFill>
                  <a:schemeClr val="bg1"/>
                </a:solidFill>
              </a:rPr>
              <a:t>Балды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3.Пища, которую ел </a:t>
            </a:r>
            <a:r>
              <a:rPr lang="ru-RU" dirty="0" err="1" smtClean="0">
                <a:solidFill>
                  <a:schemeClr val="bg1"/>
                </a:solidFill>
              </a:rPr>
              <a:t>Балда</a:t>
            </a:r>
            <a:r>
              <a:rPr lang="ru-RU" dirty="0" smtClean="0">
                <a:solidFill>
                  <a:schemeClr val="bg1"/>
                </a:solidFill>
              </a:rPr>
              <a:t> у попа.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4.То, на что надеялся поп, соглашаясь на условия </a:t>
            </a:r>
            <a:r>
              <a:rPr lang="ru-RU" dirty="0" err="1" smtClean="0">
                <a:solidFill>
                  <a:schemeClr val="bg1"/>
                </a:solidFill>
              </a:rPr>
              <a:t>Балды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5.Пищи, съедаемой </a:t>
            </a:r>
            <a:r>
              <a:rPr lang="ru-RU" dirty="0" err="1" smtClean="0">
                <a:solidFill>
                  <a:schemeClr val="bg1"/>
                </a:solidFill>
              </a:rPr>
              <a:t>Балдой</a:t>
            </a:r>
            <a:r>
              <a:rPr lang="ru-RU" dirty="0" smtClean="0">
                <a:solidFill>
                  <a:schemeClr val="bg1"/>
                </a:solidFill>
              </a:rPr>
              <a:t>, хватило бы на ….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6.Длинный предмет, которым </a:t>
            </a:r>
            <a:r>
              <a:rPr lang="ru-RU" dirty="0" err="1" smtClean="0">
                <a:solidFill>
                  <a:schemeClr val="bg1"/>
                </a:solidFill>
              </a:rPr>
              <a:t>Балда</a:t>
            </a:r>
            <a:r>
              <a:rPr lang="ru-RU" dirty="0" smtClean="0">
                <a:solidFill>
                  <a:schemeClr val="bg1"/>
                </a:solidFill>
              </a:rPr>
              <a:t> взволновал всё море.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7.Своего «меньшого брата» </a:t>
            </a:r>
            <a:r>
              <a:rPr lang="ru-RU" dirty="0" err="1" smtClean="0">
                <a:solidFill>
                  <a:schemeClr val="bg1"/>
                </a:solidFill>
              </a:rPr>
              <a:t>Балда</a:t>
            </a:r>
            <a:r>
              <a:rPr lang="ru-RU" dirty="0" smtClean="0">
                <a:solidFill>
                  <a:schemeClr val="bg1"/>
                </a:solidFill>
              </a:rPr>
              <a:t> принёс из …..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8.Тёмное облако, на которое </a:t>
            </a:r>
            <a:r>
              <a:rPr lang="ru-RU" dirty="0" err="1" smtClean="0">
                <a:solidFill>
                  <a:schemeClr val="bg1"/>
                </a:solidFill>
              </a:rPr>
              <a:t>Балда</a:t>
            </a:r>
            <a:r>
              <a:rPr lang="ru-RU" dirty="0" smtClean="0">
                <a:solidFill>
                  <a:schemeClr val="bg1"/>
                </a:solidFill>
              </a:rPr>
              <a:t> собирался забросить палку.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9.Балда был так проворен, что заменял в работе сразу ……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714356"/>
            <a:ext cx="8186766" cy="4286280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Сказка ложь, да в ней намёк!</a:t>
            </a:r>
            <a:br>
              <a:rPr lang="ru-RU" sz="6000" dirty="0" smtClean="0">
                <a:solidFill>
                  <a:srgbClr val="FF0000"/>
                </a:solidFill>
              </a:rPr>
            </a:br>
            <a:r>
              <a:rPr lang="ru-RU" sz="6000" dirty="0" smtClean="0">
                <a:solidFill>
                  <a:srgbClr val="FF0000"/>
                </a:solidFill>
              </a:rPr>
              <a:t>Добрым молодцам урок.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214290"/>
            <a:ext cx="4059936" cy="588171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У лукоморья дуб зелёный,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Златая цепь на дубе  том: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И днём и ночью кот учёный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Всё ходит по цепи кругом;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Идёт направо- песнь заводит,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Налево – сказку говорит.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4" name="Содержимое 13" descr="пушкин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143372" y="357166"/>
            <a:ext cx="5000628" cy="5143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«Сказка о золотом ……..»</a:t>
            </a:r>
          </a:p>
          <a:p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«Сказка о мёртвой царевне и о семи …..»</a:t>
            </a:r>
          </a:p>
          <a:p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« Сказка о попе и о работнике его …..»</a:t>
            </a:r>
          </a:p>
          <a:p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«Сказка о рыбаке и ……»</a:t>
            </a:r>
          </a:p>
          <a:p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« Сказка о царе </a:t>
            </a:r>
            <a:r>
              <a:rPr lang="ru-RU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Салтане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о сыне его славном и могучем богатыре </a:t>
            </a:r>
            <a:r>
              <a:rPr lang="ru-RU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Гвидоне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Салтановиче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и о прекрасной царевне …..»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Назови последнее слово в названии сказки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14942" y="1428736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петушке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00892" y="1785926"/>
            <a:ext cx="2143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богатырях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58148" y="2714620"/>
            <a:ext cx="1285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solidFill>
                  <a:srgbClr val="0070C0"/>
                </a:solidFill>
              </a:rPr>
              <a:t>Балде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86380" y="3214686"/>
            <a:ext cx="3357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рыбке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16" y="5429264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лебедь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балд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42852"/>
            <a:ext cx="2857500" cy="2847975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 descr="золотой петушо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28" y="142852"/>
            <a:ext cx="3143272" cy="3141538"/>
          </a:xfrm>
          <a:prstGeom prst="rect">
            <a:avLst/>
          </a:prstGeom>
        </p:spPr>
      </p:pic>
      <p:pic>
        <p:nvPicPr>
          <p:cNvPr id="9" name="Рисунок 8" descr="рыбка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32" y="4286256"/>
            <a:ext cx="3094054" cy="2335135"/>
          </a:xfrm>
          <a:prstGeom prst="rect">
            <a:avLst/>
          </a:prstGeom>
        </p:spPr>
      </p:pic>
      <p:pic>
        <p:nvPicPr>
          <p:cNvPr id="10" name="Рисунок 9" descr="салтан 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4071942"/>
            <a:ext cx="3500462" cy="2571744"/>
          </a:xfrm>
          <a:prstGeom prst="rect">
            <a:avLst/>
          </a:prstGeom>
        </p:spPr>
      </p:pic>
      <p:pic>
        <p:nvPicPr>
          <p:cNvPr id="11" name="Рисунок 10" descr="семь богатырей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1802" y="1643050"/>
            <a:ext cx="2714644" cy="3000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Из какой сказки строчки?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«В море остров был крутой,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Не привальный, не жилой;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Он лежал пустой равниной;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Рос на нём дубок единый;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А теперь стоит на нём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Новый город со дворцом»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Содержимое 6" descr="салтан1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643050"/>
            <a:ext cx="4059238" cy="4500593"/>
          </a:xfrm>
        </p:spPr>
      </p:pic>
      <p:sp>
        <p:nvSpPr>
          <p:cNvPr id="8" name="TextBox 7"/>
          <p:cNvSpPr txBox="1"/>
          <p:nvPr/>
        </p:nvSpPr>
        <p:spPr>
          <a:xfrm>
            <a:off x="4214810" y="6429396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«Сказка о царе </a:t>
            </a:r>
            <a:r>
              <a:rPr lang="ru-RU" dirty="0" err="1" smtClean="0">
                <a:solidFill>
                  <a:srgbClr val="0070C0"/>
                </a:solidFill>
              </a:rPr>
              <a:t>Салтане</a:t>
            </a:r>
            <a:r>
              <a:rPr lang="ru-RU" dirty="0" smtClean="0">
                <a:solidFill>
                  <a:srgbClr val="0070C0"/>
                </a:solidFill>
              </a:rPr>
              <a:t>….»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14290"/>
            <a:ext cx="4059936" cy="58817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«Старший молвил: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« Что за диво!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Всё так чисто и красиво.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Кто-то терем прибирал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Да хозяев поджидал.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Кто же? </a:t>
            </a:r>
            <a:r>
              <a:rPr lang="ru-RU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Выдь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и </a:t>
            </a:r>
            <a:r>
              <a:rPr lang="ru-RU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покажися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 нами честно </a:t>
            </a:r>
            <a:r>
              <a:rPr lang="ru-RU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подружися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.»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Содержимое 4" descr="семь богатырей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428605"/>
            <a:ext cx="4059238" cy="4429156"/>
          </a:xfrm>
        </p:spPr>
      </p:pic>
      <p:sp>
        <p:nvSpPr>
          <p:cNvPr id="6" name="TextBox 5"/>
          <p:cNvSpPr txBox="1"/>
          <p:nvPr/>
        </p:nvSpPr>
        <p:spPr>
          <a:xfrm>
            <a:off x="5214942" y="5286388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«Сказка о мёртвой царевне и семи богатырях»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14290"/>
            <a:ext cx="4059936" cy="588171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«Здравствуй, </a:t>
            </a:r>
            <a:r>
              <a:rPr lang="ru-RU" sz="3200" dirty="0" err="1" smtClean="0">
                <a:solidFill>
                  <a:schemeClr val="bg1"/>
                </a:solidFill>
              </a:rPr>
              <a:t>Балда-мужичок</a:t>
            </a:r>
            <a:r>
              <a:rPr lang="ru-RU" sz="3200" dirty="0" smtClean="0">
                <a:solidFill>
                  <a:schemeClr val="bg1"/>
                </a:solidFill>
              </a:rPr>
              <a:t>;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Какой тебе надобен оброк?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Об оброке век мы не слыхали,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Не было чертям такой печали.»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балда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571481"/>
            <a:ext cx="4059238" cy="3929090"/>
          </a:xfrm>
        </p:spPr>
      </p:pic>
      <p:sp>
        <p:nvSpPr>
          <p:cNvPr id="6" name="TextBox 5"/>
          <p:cNvSpPr txBox="1"/>
          <p:nvPr/>
        </p:nvSpPr>
        <p:spPr>
          <a:xfrm>
            <a:off x="4857752" y="5143512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« Сказка о попе и работнике его </a:t>
            </a:r>
            <a:r>
              <a:rPr lang="ru-RU" dirty="0" err="1" smtClean="0">
                <a:solidFill>
                  <a:srgbClr val="0070C0"/>
                </a:solidFill>
              </a:rPr>
              <a:t>Балде</a:t>
            </a:r>
            <a:r>
              <a:rPr lang="ru-RU" dirty="0" smtClean="0">
                <a:solidFill>
                  <a:srgbClr val="0070C0"/>
                </a:solidFill>
              </a:rPr>
              <a:t>»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5728"/>
            <a:ext cx="4059936" cy="581027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« Воеводы не дремали,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Но никак не успевали: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Ждут, бывало, с юга, глядь- 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Ан с востока лезет рать.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Справят здесь,- лихие гости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Идут от моря. Со злости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Инда плакал царь </a:t>
            </a:r>
            <a:r>
              <a:rPr lang="ru-RU" sz="2800" dirty="0" err="1" smtClean="0">
                <a:solidFill>
                  <a:schemeClr val="bg1"/>
                </a:solidFill>
              </a:rPr>
              <a:t>Дадон</a:t>
            </a:r>
            <a:r>
              <a:rPr lang="ru-RU" sz="2800" dirty="0" smtClean="0">
                <a:solidFill>
                  <a:schemeClr val="bg1"/>
                </a:solidFill>
              </a:rPr>
              <a:t>»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золотой петушок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571480"/>
            <a:ext cx="4059238" cy="3571900"/>
          </a:xfrm>
        </p:spPr>
      </p:pic>
      <p:sp>
        <p:nvSpPr>
          <p:cNvPr id="6" name="TextBox 5"/>
          <p:cNvSpPr txBox="1"/>
          <p:nvPr/>
        </p:nvSpPr>
        <p:spPr>
          <a:xfrm>
            <a:off x="5643570" y="4643446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« Сказка о золотом петушке»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5728"/>
            <a:ext cx="4059936" cy="581027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« Ничего не сказала рыбка,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Лишь хвостом по воде плеснула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И ушла в глубокое море.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Долго ждал он ответа,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Не дождался, к старухе воротился…»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рыбка3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500042"/>
            <a:ext cx="4210080" cy="3929091"/>
          </a:xfrm>
        </p:spPr>
      </p:pic>
      <p:sp>
        <p:nvSpPr>
          <p:cNvPr id="6" name="TextBox 5"/>
          <p:cNvSpPr txBox="1"/>
          <p:nvPr/>
        </p:nvSpPr>
        <p:spPr>
          <a:xfrm>
            <a:off x="5286380" y="4929198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« Сказка о рыбаке и рыбке»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164</TotalTime>
  <Words>801</Words>
  <Application>Microsoft Office PowerPoint</Application>
  <PresentationFormat>Экран (4:3)</PresentationFormat>
  <Paragraphs>134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Бумажная</vt:lpstr>
      <vt:lpstr>Викторина по сказкам А.С.Пушкина</vt:lpstr>
      <vt:lpstr>Слайд 2</vt:lpstr>
      <vt:lpstr>Назови последнее слово в названии сказки</vt:lpstr>
      <vt:lpstr>Слайд 4</vt:lpstr>
      <vt:lpstr>Из какой сказки строчки?</vt:lpstr>
      <vt:lpstr>Слайд 6</vt:lpstr>
      <vt:lpstr>Слайд 7</vt:lpstr>
      <vt:lpstr>Слайд 8</vt:lpstr>
      <vt:lpstr>Слайд 9</vt:lpstr>
      <vt:lpstr>Блиц-опрос:  «Из одной ли мы сказки?»</vt:lpstr>
      <vt:lpstr>Конкурс  « Чьи вещи?»</vt:lpstr>
      <vt:lpstr>Отгадай кроссворд</vt:lpstr>
      <vt:lpstr>Разгадай кроссворд</vt:lpstr>
      <vt:lpstr>Разгадай кроссворд</vt:lpstr>
      <vt:lpstr>Разгадай кроссворд</vt:lpstr>
      <vt:lpstr>Разгадай кроссворд</vt:lpstr>
      <vt:lpstr>Сказка ложь, да в ней намёк! Добрым молодцам урок.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по сказкам А.С.Пушкина</dc:title>
  <dc:creator>елена</dc:creator>
  <cp:lastModifiedBy>елена</cp:lastModifiedBy>
  <cp:revision>17</cp:revision>
  <dcterms:created xsi:type="dcterms:W3CDTF">2014-12-01T17:36:37Z</dcterms:created>
  <dcterms:modified xsi:type="dcterms:W3CDTF">2014-12-01T20:20:43Z</dcterms:modified>
</cp:coreProperties>
</file>