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6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10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2C2E-062D-43B4-B337-9AF99735289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47065-844F-4420-9CF7-55CF1F11A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3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7065-844F-4420-9CF7-55CF1F11A10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1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81F4-4424-4D88-A6D4-FA541BC6D85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C7A25-3FD9-47C1-8C27-AD7FA602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2060"/>
                </a:solidFill>
                <a:latin typeface="Segoe Script" pitchFamily="34" charset="0"/>
              </a:rPr>
              <a:t>Немного из истории…</a:t>
            </a:r>
            <a:endParaRPr lang="ru-RU" sz="8800" b="1" i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4640560" cy="382488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45224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Д</a:t>
            </a:r>
            <a:r>
              <a:rPr lang="ru-RU" sz="2800" i="1" dirty="0" smtClean="0"/>
              <a:t>аже </a:t>
            </a:r>
            <a:r>
              <a:rPr lang="ru-RU" sz="2800" i="1" dirty="0"/>
              <a:t>в дизайне ногтей может присутствовать вот такой бантик.</a:t>
            </a:r>
          </a:p>
        </p:txBody>
      </p:sp>
      <p:pic>
        <p:nvPicPr>
          <p:cNvPr id="27650" name="Picture 2" descr="http://st-fashiony.ru/pic/accessorie/pic/53423/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60648"/>
            <a:ext cx="6615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Украшения с бантами </a:t>
            </a:r>
            <a:endParaRPr lang="ru-RU" sz="3200" i="1" dirty="0" smtClean="0"/>
          </a:p>
          <a:p>
            <a:r>
              <a:rPr lang="ru-RU" sz="3200" i="1" dirty="0" smtClean="0"/>
              <a:t>для волос</a:t>
            </a:r>
            <a:endParaRPr lang="ru-RU" sz="3200" i="1" dirty="0"/>
          </a:p>
        </p:txBody>
      </p:sp>
      <p:pic>
        <p:nvPicPr>
          <p:cNvPr id="8" name="Рисунок 7" descr="fd2365dcc51e7b2ddb3bb994911f198d_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916832"/>
            <a:ext cx="4429136" cy="442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Мы даже едим «бантики»</a:t>
            </a:r>
            <a:endParaRPr lang="ru-RU" i="1" dirty="0"/>
          </a:p>
        </p:txBody>
      </p:sp>
      <p:pic>
        <p:nvPicPr>
          <p:cNvPr id="33794" name="Picture 2" descr="Картинка 115 из 1083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17638"/>
            <a:ext cx="4572032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085584" cy="3802434"/>
          </a:xfrm>
        </p:spPr>
        <p:txBody>
          <a:bodyPr/>
          <a:lstStyle/>
          <a:p>
            <a:r>
              <a:rPr lang="ru-RU" i="1" dirty="0" smtClean="0">
                <a:latin typeface="+mn-lt"/>
              </a:rPr>
              <a:t>Одним словом, </a:t>
            </a:r>
            <a:r>
              <a:rPr lang="ru-RU" i="1" smtClean="0">
                <a:latin typeface="+mn-lt"/>
              </a:rPr>
              <a:t>бантики  </a:t>
            </a:r>
            <a:br>
              <a:rPr lang="ru-RU" i="1" smtClean="0">
                <a:latin typeface="+mn-lt"/>
              </a:rPr>
            </a:br>
            <a:r>
              <a:rPr lang="ru-RU" i="1">
                <a:latin typeface="+mn-lt"/>
              </a:rPr>
              <a:t> </a:t>
            </a:r>
            <a:r>
              <a:rPr lang="ru-RU" i="1" smtClean="0">
                <a:latin typeface="+mn-lt"/>
              </a:rPr>
              <a:t>«процветают»</a:t>
            </a:r>
            <a:br>
              <a:rPr lang="ru-RU" i="1" smtClean="0">
                <a:latin typeface="+mn-lt"/>
              </a:rPr>
            </a:br>
            <a:r>
              <a:rPr lang="ru-RU" i="1" smtClean="0">
                <a:latin typeface="+mn-lt"/>
                <a:sym typeface="Wingdings" pitchFamily="2" charset="2"/>
              </a:rPr>
              <a:t></a:t>
            </a:r>
            <a:endParaRPr lang="ru-RU" i="1" dirty="0">
              <a:latin typeface="+mn-lt"/>
            </a:endParaRPr>
          </a:p>
        </p:txBody>
      </p:sp>
      <p:pic>
        <p:nvPicPr>
          <p:cNvPr id="32770" name="Picture 2" descr="Картинка 8 из 1083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788" y="4437112"/>
            <a:ext cx="3307127" cy="2196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9d31d_4e699928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164679"/>
            <a:ext cx="5167322" cy="4385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Конкурсная программа «Церемония Бантиков»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446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FE5F0"/>
              </a:clrFrom>
              <a:clrTo>
                <a:srgbClr val="EFE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-7913"/>
            <a:ext cx="4572032" cy="6864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643734" cy="5726130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Конкурс </a:t>
            </a:r>
            <a:br>
              <a:rPr lang="ru-RU" sz="7200" b="1" i="1" dirty="0" smtClean="0"/>
            </a:br>
            <a:r>
              <a:rPr lang="ru-RU" sz="7200" b="1" i="1" dirty="0" smtClean="0"/>
              <a:t>«Презентация костюма» 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2582858"/>
          </a:xfrm>
        </p:spPr>
        <p:txBody>
          <a:bodyPr>
            <a:normAutofit/>
          </a:bodyPr>
          <a:lstStyle/>
          <a:p>
            <a:r>
              <a:rPr lang="ru-RU" sz="8000" dirty="0" smtClean="0"/>
              <a:t> </a:t>
            </a:r>
            <a:r>
              <a:rPr lang="ru-RU" sz="8000" b="1" dirty="0" smtClean="0"/>
              <a:t>Конкурс</a:t>
            </a:r>
            <a:br>
              <a:rPr lang="ru-RU" sz="8000" b="1" dirty="0" smtClean="0"/>
            </a:br>
            <a:r>
              <a:rPr lang="ru-RU" sz="8000" b="1" dirty="0" smtClean="0"/>
              <a:t> «Заплети бант!»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ow-to-tie-a-necktie-into-a-bow-ti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0"/>
            <a:ext cx="56223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6715172" cy="394018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 </a:t>
            </a:r>
            <a:r>
              <a:rPr lang="ru-RU" sz="8000" b="1" i="1" dirty="0" smtClean="0"/>
              <a:t>Конкурс </a:t>
            </a:r>
            <a:br>
              <a:rPr lang="ru-RU" sz="8000" b="1" i="1" dirty="0" smtClean="0"/>
            </a:br>
            <a:r>
              <a:rPr lang="ru-RU" sz="8000" b="1" i="1" dirty="0" smtClean="0"/>
              <a:t>«Галстук-бант»</a:t>
            </a:r>
            <a:endParaRPr lang="ru-RU" sz="9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2797172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Конкурс </a:t>
            </a:r>
            <a:br>
              <a:rPr lang="ru-RU" sz="7200" b="1" i="1" dirty="0" smtClean="0"/>
            </a:br>
            <a:r>
              <a:rPr lang="ru-RU" sz="7200" b="1" i="1" dirty="0" smtClean="0"/>
              <a:t>«Бант-вопрос»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Videos\Downloads\elitefon.ru-307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4011618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6000" b="1" i="1" dirty="0" smtClean="0"/>
              <a:t>Конкурс </a:t>
            </a:r>
            <a:br>
              <a:rPr lang="ru-RU" sz="6000" b="1" i="1" dirty="0" smtClean="0"/>
            </a:br>
            <a:r>
              <a:rPr lang="ru-RU" sz="6000" b="1" i="1" dirty="0" smtClean="0"/>
              <a:t>«Укрась подарок </a:t>
            </a:r>
            <a:br>
              <a:rPr lang="ru-RU" sz="6000" b="1" i="1" dirty="0" smtClean="0"/>
            </a:br>
            <a:r>
              <a:rPr lang="ru-RU" sz="6000" b="1" i="1" dirty="0" smtClean="0"/>
              <a:t>бантиков»</a:t>
            </a:r>
            <a:endParaRPr lang="ru-RU" sz="6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/>
              <a:t>Издавна люди для </a:t>
            </a:r>
            <a:r>
              <a:rPr lang="ru-RU" i="1" dirty="0" smtClean="0"/>
              <a:t>того,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/>
              <a:t>чтобы скрепить </a:t>
            </a:r>
            <a:r>
              <a:rPr lang="ru-RU" i="1" dirty="0" smtClean="0"/>
              <a:t>различные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/>
              <a:t>детали одежды применяли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шнурки</a:t>
            </a:r>
            <a:r>
              <a:rPr lang="ru-RU" i="1" dirty="0"/>
              <a:t>, ленты</a:t>
            </a:r>
            <a:r>
              <a:rPr lang="ru-RU" i="1" dirty="0" smtClean="0"/>
              <a:t>.</a:t>
            </a:r>
          </a:p>
          <a:p>
            <a:pPr lvl="0">
              <a:buNone/>
            </a:pPr>
            <a:r>
              <a:rPr lang="ru-RU" i="1" dirty="0" smtClean="0"/>
              <a:t>Да</a:t>
            </a:r>
            <a:r>
              <a:rPr lang="ru-RU" i="1" dirty="0"/>
              <a:t>, да и в итоге получился бант, который можно легко завязать и быстро развязать</a:t>
            </a:r>
            <a:r>
              <a:rPr lang="ru-RU" i="1" dirty="0" smtClean="0"/>
              <a:t>.</a:t>
            </a:r>
          </a:p>
          <a:p>
            <a:pPr lvl="0">
              <a:buNone/>
            </a:pPr>
            <a:r>
              <a:rPr lang="ru-RU" i="1" dirty="0" smtClean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</a:rPr>
              <a:t>В 1660-ых годах в моду уверенно вступает галстук. Опять таки в форме бантика.</a:t>
            </a:r>
          </a:p>
          <a:p>
            <a:pPr lvl="0">
              <a:buNone/>
            </a:pPr>
            <a:r>
              <a:rPr lang="ru-RU" i="1" dirty="0">
                <a:solidFill>
                  <a:prstClr val="black"/>
                </a:solidFill>
              </a:rPr>
              <a:t>Век восемнадцатый. Костюмы эпохи рококо элегантны и женственны.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/>
          </a:p>
        </p:txBody>
      </p:sp>
      <p:pic>
        <p:nvPicPr>
          <p:cNvPr id="1026" name="Picture 2" descr="http://s56.radikal.ru/i152/0811/d7/e23b30430f5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79360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286861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 Конкурс </a:t>
            </a:r>
            <a:br>
              <a:rPr lang="ru-RU" sz="6000" b="1" i="1" dirty="0" smtClean="0"/>
            </a:br>
            <a:r>
              <a:rPr lang="ru-RU" sz="6000" b="1" i="1" dirty="0" smtClean="0"/>
              <a:t>«Букет из бантов»</a:t>
            </a:r>
            <a:endParaRPr lang="ru-RU" sz="60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erbeagentur_red_baron_klasse_colou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60762"/>
            <a:ext cx="8229600" cy="32972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6000" b="1" i="1" dirty="0" smtClean="0">
                <a:solidFill>
                  <a:srgbClr val="C00000"/>
                </a:solidFill>
              </a:rPr>
              <a:t>Конкурс 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«С бантом по жизни»</a:t>
            </a:r>
            <a:endParaRPr lang="ru-RU" sz="6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654296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Конкурс </a:t>
            </a:r>
            <a:br>
              <a:rPr lang="ru-RU" sz="6000" b="1" i="1" dirty="0" smtClean="0"/>
            </a:br>
            <a:r>
              <a:rPr lang="ru-RU" sz="6000" b="1" i="1" dirty="0" smtClean="0"/>
              <a:t>«Внимательный»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0331516_3111777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830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6700" b="1" i="1" dirty="0" smtClean="0">
                <a:solidFill>
                  <a:srgbClr val="C00000"/>
                </a:solidFill>
              </a:rPr>
              <a:t>Конкурс </a:t>
            </a:r>
            <a:br>
              <a:rPr lang="ru-RU" sz="6700" b="1" i="1" dirty="0" smtClean="0">
                <a:solidFill>
                  <a:srgbClr val="C00000"/>
                </a:solidFill>
              </a:rPr>
            </a:br>
            <a:r>
              <a:rPr lang="ru-RU" sz="6700" b="1" i="1" dirty="0" smtClean="0">
                <a:solidFill>
                  <a:srgbClr val="C00000"/>
                </a:solidFill>
              </a:rPr>
              <a:t>«Танец с бантом – лентой»</a:t>
            </a:r>
            <a:endParaRPr lang="ru-RU" sz="67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Но </a:t>
            </a:r>
            <a:r>
              <a:rPr lang="ru-RU" i="1" dirty="0"/>
              <a:t>актуальными так называемые банты из ленточек становятся веке в 16 веке. Теперь эти завязки </a:t>
            </a:r>
            <a:r>
              <a:rPr lang="ru-RU" i="1" dirty="0" err="1"/>
              <a:t>нeжны</a:t>
            </a:r>
            <a:r>
              <a:rPr lang="ru-RU" i="1" dirty="0"/>
              <a:t> не только ради удобства, они начинают служить в виде украшений. Иногда в ленточки </a:t>
            </a:r>
            <a:r>
              <a:rPr lang="ru-RU" i="1" dirty="0" smtClean="0"/>
              <a:t>вшивают драгоценные </a:t>
            </a:r>
            <a:r>
              <a:rPr lang="ru-RU" i="1" dirty="0"/>
              <a:t>украшения, </a:t>
            </a:r>
            <a:r>
              <a:rPr lang="ru-RU" i="1" dirty="0" smtClean="0"/>
              <a:t>например жемчуг</a:t>
            </a:r>
            <a:r>
              <a:rPr lang="ru-RU" dirty="0" smtClean="0"/>
              <a:t>.</a:t>
            </a:r>
            <a:r>
              <a:rPr lang="ru-RU" i="1" dirty="0">
                <a:solidFill>
                  <a:prstClr val="black"/>
                </a:solidFill>
              </a:rPr>
              <a:t> В </a:t>
            </a:r>
            <a:r>
              <a:rPr lang="ru-RU" i="1" dirty="0" smtClean="0">
                <a:solidFill>
                  <a:prstClr val="black"/>
                </a:solidFill>
              </a:rPr>
              <a:t>первые десятилетия </a:t>
            </a:r>
            <a:r>
              <a:rPr lang="ru-RU" i="1" dirty="0">
                <a:solidFill>
                  <a:prstClr val="black"/>
                </a:solidFill>
              </a:rPr>
              <a:t>нового, семнадцатого века банты превращались то в красивые пояса, </a:t>
            </a:r>
            <a:r>
              <a:rPr lang="ru-RU" i="1" dirty="0" smtClean="0">
                <a:solidFill>
                  <a:prstClr val="black"/>
                </a:solidFill>
              </a:rPr>
              <a:t>то </a:t>
            </a:r>
            <a:r>
              <a:rPr lang="ru-RU" i="1" dirty="0">
                <a:solidFill>
                  <a:prstClr val="black"/>
                </a:solidFill>
              </a:rPr>
              <a:t>в буфы, </a:t>
            </a:r>
            <a:r>
              <a:rPr lang="ru-RU" i="1" dirty="0" smtClean="0">
                <a:solidFill>
                  <a:prstClr val="black"/>
                </a:solidFill>
              </a:rPr>
              <a:t>а </a:t>
            </a:r>
            <a:r>
              <a:rPr lang="ru-RU" i="1" dirty="0">
                <a:solidFill>
                  <a:prstClr val="black"/>
                </a:solidFill>
              </a:rPr>
              <a:t>иногда </a:t>
            </a:r>
            <a:r>
              <a:rPr lang="ru-RU" i="1" dirty="0" smtClean="0">
                <a:solidFill>
                  <a:prstClr val="black"/>
                </a:solidFill>
              </a:rPr>
              <a:t>оказывались на </a:t>
            </a:r>
            <a:r>
              <a:rPr lang="ru-RU" i="1" dirty="0">
                <a:solidFill>
                  <a:prstClr val="black"/>
                </a:solidFill>
              </a:rPr>
              <a:t>шляпе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i="1" dirty="0" smtClean="0"/>
          </a:p>
          <a:p>
            <a:endParaRPr lang="ru-RU" sz="2800" i="1" dirty="0"/>
          </a:p>
          <a:p>
            <a:pPr lvl="0"/>
            <a:r>
              <a:rPr lang="ru-RU" sz="3200" i="1" dirty="0">
                <a:solidFill>
                  <a:prstClr val="black"/>
                </a:solidFill>
              </a:rPr>
              <a:t>Итак по сей день...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Вот </a:t>
            </a:r>
            <a:r>
              <a:rPr lang="ru-RU" sz="2800" i="1" dirty="0"/>
              <a:t>например бант представлен в виде украшения, аксессуара</a:t>
            </a:r>
            <a:r>
              <a:rPr lang="ru-RU" sz="2800" i="1" dirty="0" smtClean="0"/>
              <a:t>...</a:t>
            </a:r>
            <a:endParaRPr lang="ru-RU" sz="2800" i="1" dirty="0"/>
          </a:p>
        </p:txBody>
      </p:sp>
      <p:pic>
        <p:nvPicPr>
          <p:cNvPr id="21508" name="Picture 4" descr="http://st-fashiony.ru/pic/accessorie/pic/53423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314825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/>
              <a:t>А вот бант присутствует непосредственно в одежде как </a:t>
            </a:r>
            <a:r>
              <a:rPr lang="ru-RU" sz="3600" i="1" dirty="0" smtClean="0"/>
              <a:t>элемент…</a:t>
            </a:r>
            <a:endParaRPr lang="ru-RU" sz="3600" i="1" dirty="0"/>
          </a:p>
        </p:txBody>
      </p:sp>
      <p:pic>
        <p:nvPicPr>
          <p:cNvPr id="4" name="Рисунок 3" descr="1356631269_1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948" y="2204864"/>
            <a:ext cx="4572032" cy="44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/>
              <a:t>Бантик в </a:t>
            </a:r>
            <a:r>
              <a:rPr lang="ru-RU" sz="4000" i="1" dirty="0"/>
              <a:t>свадебных </a:t>
            </a:r>
            <a:r>
              <a:rPr lang="ru-RU" sz="4000" i="1" dirty="0" smtClean="0"/>
              <a:t>платьях вообще частый элемент...</a:t>
            </a:r>
          </a:p>
        </p:txBody>
      </p:sp>
      <p:pic>
        <p:nvPicPr>
          <p:cNvPr id="5" name="Рисунок 4" descr="2113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537729"/>
            <a:ext cx="3643338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3549" y="1268760"/>
            <a:ext cx="7982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Не обошел стороной бант и </a:t>
            </a:r>
            <a:r>
              <a:rPr lang="ru-RU" sz="3200" i="1" dirty="0" smtClean="0"/>
              <a:t>обувь…</a:t>
            </a:r>
            <a:endParaRPr lang="ru-RU" sz="3200" i="1" dirty="0"/>
          </a:p>
        </p:txBody>
      </p:sp>
      <p:pic>
        <p:nvPicPr>
          <p:cNvPr id="24582" name="Picture 6" descr="http://st-fashiony.ru/pic/accessorie/pic/53423/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862908" cy="2572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/>
              <a:t>Колечки </a:t>
            </a:r>
            <a:r>
              <a:rPr lang="ru-RU" sz="3600" i="1" dirty="0" smtClean="0"/>
              <a:t>с бантиками</a:t>
            </a:r>
            <a:r>
              <a:rPr lang="ru-RU" sz="3600" i="1" dirty="0"/>
              <a:t>.</a:t>
            </a:r>
          </a:p>
        </p:txBody>
      </p:sp>
      <p:pic>
        <p:nvPicPr>
          <p:cNvPr id="25604" name="Picture 4" descr="http://st-fashiony.ru/pic/accessorie/pic/53423/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4762500" cy="369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Даже </a:t>
            </a:r>
            <a:r>
              <a:rPr lang="ru-RU" sz="2800" i="1" dirty="0"/>
              <a:t>просто повязав ленточку на руку, можно очень интересно обыграть образ..</a:t>
            </a:r>
          </a:p>
        </p:txBody>
      </p:sp>
      <p:pic>
        <p:nvPicPr>
          <p:cNvPr id="26626" name="Picture 2" descr="http://st-fashiony.ru/pic/accessorie/pic/53423/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159" y="1844824"/>
            <a:ext cx="6276181" cy="417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229</Words>
  <Application>Microsoft Office PowerPoint</Application>
  <PresentationFormat>Экран (4:3)</PresentationFormat>
  <Paragraphs>36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Segoe Script</vt:lpstr>
      <vt:lpstr>Wingdings</vt:lpstr>
      <vt:lpstr>Тема Office</vt:lpstr>
      <vt:lpstr>Немного из истории…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даже едим «бантики»</vt:lpstr>
      <vt:lpstr>Одним словом, бантики    «процветают» </vt:lpstr>
      <vt:lpstr>Конкурсная программа «Церемония Бантиков»  </vt:lpstr>
      <vt:lpstr>Конкурс  «Презентация костюма» </vt:lpstr>
      <vt:lpstr> Конкурс  «Заплети бант!»</vt:lpstr>
      <vt:lpstr> Конкурс  «Галстук-бант»</vt:lpstr>
      <vt:lpstr>Конкурс  «Бант-вопрос» </vt:lpstr>
      <vt:lpstr> Конкурс  «Укрась подарок  бантиков»</vt:lpstr>
      <vt:lpstr> Конкурс  «Букет из бантов»</vt:lpstr>
      <vt:lpstr>  Конкурс  «С бантом по жизни»</vt:lpstr>
      <vt:lpstr>Конкурс  «Внимательный» </vt:lpstr>
      <vt:lpstr> Конкурс  «Танец с бантом – лентой»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из истории ...</dc:title>
  <dc:creator>Гульназ</dc:creator>
  <cp:lastModifiedBy>Admin</cp:lastModifiedBy>
  <cp:revision>21</cp:revision>
  <dcterms:created xsi:type="dcterms:W3CDTF">2012-03-31T22:32:43Z</dcterms:created>
  <dcterms:modified xsi:type="dcterms:W3CDTF">2014-12-19T18:29:33Z</dcterms:modified>
</cp:coreProperties>
</file>