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ABFED7D-2F75-493F-9FC4-8B0149AF5E6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223C2B18-DEB4-4705-893C-AD7AA235A0A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-243408"/>
            <a:ext cx="7272808" cy="1872208"/>
          </a:xfrm>
        </p:spPr>
        <p:txBody>
          <a:bodyPr/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rPr>
              <a:t>Дефиле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rPr>
              <a:t>осенних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rPr>
              <a:t>шляп</a:t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+mn-ea"/>
                <a:cs typeface="+mn-cs"/>
              </a:rPr>
              <a:t>на школьном Осеннем балу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9122" y="5877272"/>
            <a:ext cx="7117180" cy="8614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Творческий проект 2 «А» класса  ГБОУ «Школа №49» г. Москвы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-420000">
            <a:off x="539552" y="1916832"/>
            <a:ext cx="3189149" cy="2520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300000">
            <a:off x="6732240" y="2492896"/>
            <a:ext cx="2231136" cy="251764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861048"/>
            <a:ext cx="5076000" cy="1692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731894"/>
            <a:ext cx="2517648" cy="187756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23360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80504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Добро пожаловать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на бал королевы-осени!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3634565" cy="40514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Королева Осень,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Важная персона -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Шлейф из жёлтых листьев,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И венок — корона.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Из рябины гроздьев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Ягод красно-алых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Бусы получились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Краше, чем кораллы.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Дорогая осень,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Ты щедра дарами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Из грибов и ягод,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Яркими цветами.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Золотая осень,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Ты сама богата,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Осыпаешь землю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Драгоценным златом,</a:t>
            </a:r>
          </a:p>
          <a:p>
            <a:pPr marL="0" indent="0">
              <a:buNone/>
            </a:pP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Одеваешь в шубу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Рыжую, пуховую,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Чтобы пережить помочь</a:t>
            </a:r>
            <a:b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Зимушку суровую.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742944" cy="468172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43872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504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Наш проект – дизайн шляп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в осеннем стиле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23528" y="4509120"/>
            <a:ext cx="8640960" cy="2448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В начале ноября в нашей школе проходил Осенний бал. На этом мероприятии наш класс представлял парад шляп в осеннем стиле.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Главная цель нашего проекта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– представить многообразие и богатство щедрых даров осени и красоту этого времени года. Каждый ученик подготовил к балу свою шляпу в осеннем стиле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">
            <a:off x="414004" y="2114033"/>
            <a:ext cx="2880000" cy="2304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660000">
            <a:off x="5619838" y="2171358"/>
            <a:ext cx="2880000" cy="2203232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987824" y="1727748"/>
            <a:ext cx="2794000" cy="1970232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6296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504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Наш проект – дизайн шляп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в осеннем стиле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23528" y="4941168"/>
            <a:ext cx="8640960" cy="2448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Для изготовления наших шляп мы использовали оригинальные дизайнерские идеи и разные материалы: осенние листья, цветную бумагу и ткань, искусственные и даже настоящие  овощи и фрукты. Все многообразие осени есть в наших шляпах!</a:t>
            </a:r>
            <a:endParaRPr lang="ru-RU" sz="1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552" y="3573016"/>
            <a:ext cx="2987040" cy="179832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545336"/>
            <a:ext cx="1920240" cy="179832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269" y="1052736"/>
            <a:ext cx="1834896" cy="179832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576" y="3075432"/>
            <a:ext cx="1798320" cy="2237232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43656"/>
            <a:ext cx="1798320" cy="196900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1798320" cy="1962912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4924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91430"/>
            <a:ext cx="2124000" cy="230399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739" y="128261"/>
            <a:ext cx="8280504" cy="924475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Дефиле осенних шляп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51520" y="4653136"/>
            <a:ext cx="8640960" cy="2448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Вот наконец и наступил Осенний бал! В нарядных платьях и костюмах и мы представили собравшимся в зале наши авторские осенние шляпы и устроили настоящий шляпный парад!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00" y="1556792"/>
            <a:ext cx="2084030" cy="2484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1573826" cy="2628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052736"/>
            <a:ext cx="2157984" cy="2127504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6" y="2382912"/>
            <a:ext cx="1942272" cy="2556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994912"/>
            <a:ext cx="2930191" cy="1944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49243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58450"/>
            <a:ext cx="8280504" cy="924475"/>
          </a:xfrm>
        </p:spPr>
        <p:txBody>
          <a:bodyPr/>
          <a:lstStyle/>
          <a:p>
            <a:pPr algn="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Осенний бал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17496" y="5013176"/>
            <a:ext cx="8640960" cy="24482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Потом мы с удовольствием посмотрели выступления других ребят. Осенний бал удался на славу!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63880"/>
            <a:ext cx="3466376" cy="2340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2517648" cy="288340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340768"/>
            <a:ext cx="1822704" cy="2517648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95691"/>
            <a:ext cx="3559128" cy="2232000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91573242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Другая 10">
      <a:dk1>
        <a:sysClr val="windowText" lastClr="000000"/>
      </a:dk1>
      <a:lt1>
        <a:sysClr val="window" lastClr="FFFFFF"/>
      </a:lt1>
      <a:dk2>
        <a:srgbClr val="F5E1B7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886111"/>
      </a:accent6>
      <a:hlink>
        <a:srgbClr val="CCCC00"/>
      </a:hlink>
      <a:folHlink>
        <a:srgbClr val="B2B2B2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170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Autumn</vt:lpstr>
      <vt:lpstr>Дефиле осенних шляп на школьном Осеннем балу</vt:lpstr>
      <vt:lpstr>Добро пожаловать на бал королевы-осени!</vt:lpstr>
      <vt:lpstr>Наш проект – дизайн шляп  в осеннем стиле</vt:lpstr>
      <vt:lpstr>Наш проект – дизайн шляп  в осеннем стиле</vt:lpstr>
      <vt:lpstr>Дефиле осенних шляп</vt:lpstr>
      <vt:lpstr>Осенний бал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Парад осенних шляп</dc:title>
  <dc:creator>SM</dc:creator>
  <cp:lastModifiedBy>Наталья</cp:lastModifiedBy>
  <cp:revision>17</cp:revision>
  <dcterms:created xsi:type="dcterms:W3CDTF">2014-12-03T14:46:22Z</dcterms:created>
  <dcterms:modified xsi:type="dcterms:W3CDTF">2014-12-04T09:38:34Z</dcterms:modified>
</cp:coreProperties>
</file>