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Сложение и вычитание положительных и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044296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274368"/>
            <a:ext cx="2286016" cy="27733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-3,2 + (-4,1) =</a:t>
            </a:r>
          </a:p>
          <a:p>
            <a:r>
              <a:rPr lang="ru-RU" sz="4400" dirty="0" smtClean="0"/>
              <a:t>-5,9 + 8,2 =</a:t>
            </a:r>
          </a:p>
          <a:p>
            <a:r>
              <a:rPr lang="ru-RU" sz="4400" dirty="0" smtClean="0"/>
              <a:t>7,12 – 10,20=</a:t>
            </a:r>
          </a:p>
          <a:p>
            <a:r>
              <a:rPr lang="ru-RU" sz="4400" dirty="0" smtClean="0"/>
              <a:t>15,3 – (-7,2) =</a:t>
            </a:r>
          </a:p>
          <a:p>
            <a:r>
              <a:rPr lang="ru-RU" sz="4400" dirty="0" smtClean="0"/>
              <a:t>-8,4 – (-6,2) = 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1643050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-(3,2+4,1)=-7,3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2357430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8,2 – 5,9= 2,3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3214686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-(10,20 – 7,12)=-3,08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4071942"/>
            <a:ext cx="428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15,3 </a:t>
            </a:r>
            <a:r>
              <a:rPr lang="ru-RU" sz="4400" dirty="0" smtClean="0"/>
              <a:t>+ 7,2 = 22,5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643274" y="4857760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-8,4+6,2=-2,2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09" y="1714488"/>
          <a:ext cx="2081907" cy="571504"/>
        </p:xfrm>
        <a:graphic>
          <a:graphicData uri="http://schemas.openxmlformats.org/presentationml/2006/ole">
            <p:oleObj spid="_x0000_s1026" name="Формула" r:id="rId3" imgW="647640" imgH="177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357554" y="1714488"/>
          <a:ext cx="2244725" cy="571500"/>
        </p:xfrm>
        <a:graphic>
          <a:graphicData uri="http://schemas.openxmlformats.org/presentationml/2006/ole">
            <p:oleObj spid="_x0000_s1027" name="Формула" r:id="rId4" imgW="698400" imgH="177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357950" y="1785926"/>
          <a:ext cx="2244725" cy="571500"/>
        </p:xfrm>
        <a:graphic>
          <a:graphicData uri="http://schemas.openxmlformats.org/presentationml/2006/ole">
            <p:oleObj spid="_x0000_s1028" name="Формула" r:id="rId5" imgW="69840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0034" y="2643182"/>
          <a:ext cx="2651125" cy="2041525"/>
        </p:xfrm>
        <a:graphic>
          <a:graphicData uri="http://schemas.openxmlformats.org/presentationml/2006/ole">
            <p:oleObj spid="_x0000_s1029" name="Формула" r:id="rId6" imgW="825480" imgH="6346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357554" y="2571744"/>
          <a:ext cx="2693987" cy="2039938"/>
        </p:xfrm>
        <a:graphic>
          <a:graphicData uri="http://schemas.openxmlformats.org/presentationml/2006/ole">
            <p:oleObj spid="_x0000_s1030" name="Формула" r:id="rId7" imgW="838080" imgH="6346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357950" y="2643182"/>
          <a:ext cx="2408238" cy="2039938"/>
        </p:xfrm>
        <a:graphic>
          <a:graphicData uri="http://schemas.openxmlformats.org/presentationml/2006/ole">
            <p:oleObj spid="_x0000_s1031" name="Формула" r:id="rId8" imgW="749160" imgH="63468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964381" y="3607595"/>
            <a:ext cx="4429156" cy="7143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964777" y="3607595"/>
            <a:ext cx="4429156" cy="7143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расстояние между точками: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А(-1,7), В(-3,7)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А(-0,9), В(2,3)</a:t>
            </a:r>
          </a:p>
          <a:p>
            <a:endParaRPr lang="ru-RU" dirty="0" smtClean="0"/>
          </a:p>
          <a:p>
            <a:r>
              <a:rPr lang="ru-RU" dirty="0" smtClean="0"/>
              <a:t>А(1,3), В(5,7)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71736" y="2143116"/>
          <a:ext cx="6000792" cy="571504"/>
        </p:xfrm>
        <a:graphic>
          <a:graphicData uri="http://schemas.openxmlformats.org/presentationml/2006/ole">
            <p:oleObj spid="_x0000_s2050" name="Формула" r:id="rId3" imgW="2133360" imgH="203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74963" y="3357563"/>
          <a:ext cx="5821362" cy="571500"/>
        </p:xfrm>
        <a:graphic>
          <a:graphicData uri="http://schemas.openxmlformats.org/presentationml/2006/ole">
            <p:oleObj spid="_x0000_s2051" name="Формула" r:id="rId4" imgW="207000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28926" y="4786322"/>
          <a:ext cx="3429000" cy="571500"/>
        </p:xfrm>
        <a:graphic>
          <a:graphicData uri="http://schemas.openxmlformats.org/presentationml/2006/ole">
            <p:oleObj spid="_x0000_s2052" name="Формула" r:id="rId5" imgW="1218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88</Words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Microsoft Equation 3.0</vt:lpstr>
      <vt:lpstr>Сложение и вычитание положительных и отрицательных чисел</vt:lpstr>
      <vt:lpstr>Вычислите:</vt:lpstr>
      <vt:lpstr>Решите уравнения:</vt:lpstr>
      <vt:lpstr>Найдите расстояние между точками: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2014-03-12T14:38:58Z</dcterms:modified>
</cp:coreProperties>
</file>