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9" r:id="rId3"/>
    <p:sldId id="276" r:id="rId4"/>
    <p:sldId id="274" r:id="rId5"/>
    <p:sldId id="278" r:id="rId6"/>
    <p:sldId id="273" r:id="rId7"/>
    <p:sldId id="258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58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E44D1-C9B9-47FE-AA60-D8ABF220C2B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172EA-009C-4CE4-92E2-D6A1F3A4A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18388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Общие приемы и методы решения заданий С1 и С3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96752"/>
            <a:ext cx="583264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-перенос слагаемых из одной части уравнения в другую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-приведение подобных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-умножение обеих частей уравнения на одно и тоже     выражение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-преобразование суммы в произведение…</a:t>
            </a:r>
          </a:p>
          <a:p>
            <a:endParaRPr lang="ru-RU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4582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Методы: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разложение на множители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введение новой переменной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-интервалов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-функционально –графический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-потенцирование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-логарифмирование…</a:t>
            </a:r>
          </a:p>
          <a:p>
            <a:endParaRPr lang="ru-RU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4582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4582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692696"/>
            <a:ext cx="1872208" cy="504056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4582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Приемы: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.PNG"/>
          <p:cNvPicPr>
            <a:picLocks noChangeAspect="1"/>
          </p:cNvPicPr>
          <p:nvPr/>
        </p:nvPicPr>
        <p:blipFill>
          <a:blip r:embed="rId2" cstate="print"/>
          <a:srcRect l="8468" r="14928" b="36062"/>
          <a:stretch>
            <a:fillRect/>
          </a:stretch>
        </p:blipFill>
        <p:spPr>
          <a:xfrm>
            <a:off x="1547664" y="1124744"/>
            <a:ext cx="5976664" cy="4294136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899592" y="47667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Оцените правильность решения: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84582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7.PNG"/>
          <p:cNvPicPr>
            <a:picLocks noChangeAspect="1"/>
          </p:cNvPicPr>
          <p:nvPr/>
        </p:nvPicPr>
        <p:blipFill>
          <a:blip r:embed="rId2" cstate="print"/>
          <a:srcRect l="76995" t="93959" r="2007" b="680"/>
          <a:stretch>
            <a:fillRect/>
          </a:stretch>
        </p:blipFill>
        <p:spPr>
          <a:xfrm>
            <a:off x="4909304" y="5445224"/>
            <a:ext cx="2636730" cy="57606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47667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Оцените правильность решения: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84582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7.PNG"/>
          <p:cNvPicPr>
            <a:picLocks noChangeAspect="1"/>
          </p:cNvPicPr>
          <p:nvPr/>
        </p:nvPicPr>
        <p:blipFill>
          <a:blip r:embed="rId2" cstate="print"/>
          <a:srcRect l="76995" t="93959" r="2007" b="680"/>
          <a:stretch>
            <a:fillRect/>
          </a:stretch>
        </p:blipFill>
        <p:spPr>
          <a:xfrm>
            <a:off x="4909304" y="5445224"/>
            <a:ext cx="2636730" cy="57606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8.PNG"/>
          <p:cNvPicPr>
            <a:picLocks noChangeAspect="1"/>
          </p:cNvPicPr>
          <p:nvPr/>
        </p:nvPicPr>
        <p:blipFill>
          <a:blip r:embed="rId3" cstate="print"/>
          <a:srcRect l="10999" r="13784" b="35942"/>
          <a:stretch>
            <a:fillRect/>
          </a:stretch>
        </p:blipFill>
        <p:spPr>
          <a:xfrm>
            <a:off x="1619672" y="1052736"/>
            <a:ext cx="6006211" cy="4392488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548680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Оцените правильность решения:</a:t>
            </a:r>
            <a:endParaRPr lang="ru-RU" sz="3200" dirty="0"/>
          </a:p>
        </p:txBody>
      </p:sp>
      <p:pic>
        <p:nvPicPr>
          <p:cNvPr id="4" name="Рисунок 3" descr="13.PNG"/>
          <p:cNvPicPr>
            <a:picLocks noChangeAspect="1"/>
          </p:cNvPicPr>
          <p:nvPr/>
        </p:nvPicPr>
        <p:blipFill>
          <a:blip r:embed="rId2" cstate="print"/>
          <a:srcRect l="1533" r="14939" b="7614"/>
          <a:stretch>
            <a:fillRect/>
          </a:stretch>
        </p:blipFill>
        <p:spPr>
          <a:xfrm>
            <a:off x="2123728" y="1196752"/>
            <a:ext cx="5054620" cy="489654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13.PNG"/>
          <p:cNvPicPr>
            <a:picLocks noChangeAspect="1"/>
          </p:cNvPicPr>
          <p:nvPr/>
        </p:nvPicPr>
        <p:blipFill>
          <a:blip r:embed="rId2" cstate="print"/>
          <a:srcRect l="76812" t="94741" b="550"/>
          <a:stretch>
            <a:fillRect/>
          </a:stretch>
        </p:blipFill>
        <p:spPr>
          <a:xfrm>
            <a:off x="5148064" y="6165304"/>
            <a:ext cx="2023990" cy="36004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нимок9.PNG"/>
          <p:cNvPicPr>
            <a:picLocks noChangeAspect="1"/>
          </p:cNvPicPr>
          <p:nvPr/>
        </p:nvPicPr>
        <p:blipFill>
          <a:blip r:embed="rId2" cstate="print"/>
          <a:srcRect l="42820" r="17981" b="85729"/>
          <a:stretch>
            <a:fillRect/>
          </a:stretch>
        </p:blipFill>
        <p:spPr>
          <a:xfrm>
            <a:off x="1331640" y="2780928"/>
            <a:ext cx="4055361" cy="1512168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827584" y="1484784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Решите систему неравенств: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84582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628801"/>
            <a:ext cx="741682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Решите систему неравенств:</a:t>
            </a:r>
          </a:p>
          <a:p>
            <a:endParaRPr lang="ru-RU" dirty="0"/>
          </a:p>
        </p:txBody>
      </p:sp>
      <p:pic>
        <p:nvPicPr>
          <p:cNvPr id="4" name="Рисунок 3" descr="12.PNG"/>
          <p:cNvPicPr>
            <a:picLocks noChangeAspect="1"/>
          </p:cNvPicPr>
          <p:nvPr/>
        </p:nvPicPr>
        <p:blipFill>
          <a:blip r:embed="rId2" cstate="print"/>
          <a:srcRect l="41274" r="18369" b="84022"/>
          <a:stretch>
            <a:fillRect/>
          </a:stretch>
        </p:blipFill>
        <p:spPr>
          <a:xfrm>
            <a:off x="1043607" y="2780927"/>
            <a:ext cx="4536505" cy="1397927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052737"/>
            <a:ext cx="48245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Закончить предложение :</a:t>
            </a:r>
          </a:p>
          <a:p>
            <a:pPr>
              <a:buFontTx/>
              <a:buChar char="-"/>
            </a:pPr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Я узнала …</a:t>
            </a:r>
          </a:p>
          <a:p>
            <a:pPr>
              <a:buFontTx/>
              <a:buChar char="-"/>
            </a:pPr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Мне понравилось …</a:t>
            </a:r>
          </a:p>
          <a:p>
            <a:pPr>
              <a:buFontTx/>
              <a:buChar char="-"/>
            </a:pPr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Я поняла …</a:t>
            </a:r>
          </a:p>
          <a:p>
            <a:pPr>
              <a:buFontTx/>
              <a:buChar char="-"/>
            </a:pPr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Работать в паре было …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052737"/>
            <a:ext cx="42484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84582C"/>
                </a:solidFill>
                <a:latin typeface="Times New Roman" pitchFamily="18" charset="0"/>
                <a:cs typeface="Times New Roman" pitchFamily="18" charset="0"/>
              </a:rPr>
              <a:t>Народная мудрость: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132856"/>
            <a:ext cx="75608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«Знание – сокровище, которое повсюду следует за тем, кто им обладает» .                                 </a:t>
            </a:r>
          </a:p>
          <a:p>
            <a:r>
              <a:rPr lang="ru-RU" dirty="0" smtClean="0"/>
              <a:t>                                                        (Китайская пословица)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194</TotalTime>
  <Words>123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Тема: Общие приемы и методы решения заданий С1 и С3 </vt:lpstr>
      <vt:lpstr>Приемы: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Приемы и методы решения заданий С1 и С3 </dc:title>
  <dc:creator>Наташа</dc:creator>
  <cp:lastModifiedBy>Наташа</cp:lastModifiedBy>
  <cp:revision>19</cp:revision>
  <dcterms:created xsi:type="dcterms:W3CDTF">2014-02-26T17:20:12Z</dcterms:created>
  <dcterms:modified xsi:type="dcterms:W3CDTF">2014-03-16T15:58:45Z</dcterms:modified>
</cp:coreProperties>
</file>