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Default Extension="wdp" ContentType="image/vnd.ms-photo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lang="en-US" dirty="0" smtClean="0"/>
          </a:p>
          <a:p>
            <a:pPr lvl="4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3/16/14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94621" y="1756869"/>
            <a:ext cx="5824660" cy="2267911"/>
          </a:xfrm>
        </p:spPr>
        <p:txBody>
          <a:bodyPr/>
          <a:lstStyle/>
          <a:p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Числа Фибоначчи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</a:b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или загадка о кроликах…</a:t>
            </a:r>
            <a: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231188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Ученицы 10 «А»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МБОУ СОШ №19</a:t>
            </a:r>
          </a:p>
          <a:p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г.Тимашевска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Кизименко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И.О.</a:t>
            </a:r>
          </a:p>
          <a:p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Преподаватель:Воеводина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О.А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4931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14:vortex dir="r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537" y="886995"/>
            <a:ext cx="83526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Список использованной литературы</a:t>
            </a:r>
            <a:r>
              <a:rPr lang="ru-RU" sz="3200" i="1" dirty="0" smtClean="0">
                <a:latin typeface="Times New Roman"/>
                <a:cs typeface="Times New Roman"/>
              </a:rPr>
              <a:t>:</a:t>
            </a:r>
          </a:p>
          <a:p>
            <a:pPr algn="ctr"/>
            <a:endParaRPr lang="ru-RU" sz="3200" i="1" dirty="0">
              <a:latin typeface="Times New Roman"/>
              <a:cs typeface="Times New Roman"/>
            </a:endParaRPr>
          </a:p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1. Энциклопедический словарь для юношества «математика от А до Я»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2. Числа Фибоначчи- статья из Большой советской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инциклопедии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3. Материал из Википедии-свободной энциклопедии.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5688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1461" y="2540000"/>
            <a:ext cx="5893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4400" b="1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94964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750" y="559876"/>
            <a:ext cx="839324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Имя Леонардо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Фибоначчи (Леонарда Пизанского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)-итальянского математика, тесно связано с развитием европейской культуры и науки. Наибольший интерес представляет сочинение "Книга абака". Эта книга представляет собой объемный труд, содержащий почти все арифметические и алгебраические сведения того времени и сыгравший значительную роль в развитии математики в Западной Европе в течение нескольких следующих столетий. В частности, именно по этой книге европейцы познакомились с индусскими ("арабскими") цифрами.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15162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2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13" y="316648"/>
            <a:ext cx="8469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Сообщаемый в "Книге абака" материал поясняется на большом числе задач, составляющих значительную часть этого тракта. Рассмотрим одну из 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"Некто поместил пару кроликов в некоем месте, огороженном со всех сторон стеной, чтобы узнать, сколько пар кроликов родится при этом в течение года, если природа кроликов такова, что через месяц пара кроликов производит на свет др. пару, а рожают кролики со второго месяца после своего рождения".</a:t>
            </a:r>
          </a:p>
        </p:txBody>
      </p:sp>
      <p:pic>
        <p:nvPicPr>
          <p:cNvPr id="4" name="Изображение 3" descr="Kr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2235" y="3674872"/>
            <a:ext cx="4669003" cy="305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839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500">
        <p14:glitter pattern="hexagon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626" y="302579"/>
            <a:ext cx="82882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Ясно, что если считать пару кроликов новорожденными, то на 2-й месяц мы будем по прежнему иметь одну пару; на 3-й месяц: 1+1=2; на 4-й: 2+1=3 пары (ибо из двух имеющихся пар потомство дает лишь одна пара); на 5-й месяц: 3+2=5 пар (лишь два родившиеся на 3-й месяц пары дадут потомство на пятый месяц); на 6-й месяц: 5+3=8 пар (ибо потомство дадут только те пары, которые родились на 4-м месяце) и т. д.</a:t>
            </a:r>
          </a:p>
        </p:txBody>
      </p:sp>
      <p:pic>
        <p:nvPicPr>
          <p:cNvPr id="4" name="Изображение 3" descr="1083-7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84549" y="3349567"/>
            <a:ext cx="6375157" cy="33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9860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2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979" y="633002"/>
            <a:ext cx="83182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Числа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F</a:t>
            </a:r>
            <a:r>
              <a:rPr lang="ru-RU" sz="3600" b="1" i="1" baseline="-25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образующие последовательность 0, 1, 1, 2, 3, 5, 8, 13, 21, 34, 55, 89, 144, 233,… называются числами Фибоначчи, а сама последовательность – последовательностью Фибоначчи.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306" y="4924517"/>
            <a:ext cx="8089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Вся суть этой последовательности заключается в том, что каждое число получается сложением двух предыдущих.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2010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600">
        <p14:vortex dir="d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945" y="4800600"/>
            <a:ext cx="8190555" cy="1749470"/>
          </a:xfrm>
        </p:spPr>
        <p:txBody>
          <a:bodyPr>
            <a:normAutofit fontScale="85000" lnSpcReduction="20000"/>
          </a:bodyPr>
          <a:lstStyle/>
          <a:p>
            <a:r>
              <a:rPr lang="ru-RU" sz="35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Также много интересного в арифметике чисел Фибоначчи. Каждое третье число Фибоначчи четно, каждое четвертое делится на три, каждое пятнадцатое оканчивается нулем. </a:t>
            </a:r>
          </a:p>
          <a:p>
            <a:endParaRPr lang="ru-RU" dirty="0"/>
          </a:p>
        </p:txBody>
      </p:sp>
      <p:pic>
        <p:nvPicPr>
          <p:cNvPr id="5" name="Изображение 4" descr="0007-007-Tablitsa-pervykh-40-chisel-Fibonachchi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3196" y="221983"/>
            <a:ext cx="5824659" cy="436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8422" y="611085"/>
            <a:ext cx="3749040" cy="1189716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Спираль Фибоначчи</a:t>
            </a:r>
            <a:endParaRPr lang="ru-RU" sz="4000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5644" y="2488529"/>
            <a:ext cx="4084466" cy="4237600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Если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взять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идеальный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прямоугольник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шириной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высотой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равными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двум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соседним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числам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последовательности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Фибоначчи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разделить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его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более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мелкие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прямоугольники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используя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этот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же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принцип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разделив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кждый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прямоугольник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дугой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то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система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начнет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приобретать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неккую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форму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Мы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получим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так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называемую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Спираль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Фибонначи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”.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6" name="Изображение 5" descr="10.9HD:Users:sergey:Desktop:школа:270px-FibonacciBlocks.png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459091">
            <a:off x="4775254" y="1079410"/>
            <a:ext cx="3427453" cy="197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10.9HD:Users:sergey:Desktop:школа:15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127163">
            <a:off x="4571375" y="3514758"/>
            <a:ext cx="3929566" cy="227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7852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rippl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538" y="3448689"/>
            <a:ext cx="469900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самом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деле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этой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спирали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нет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ничего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особенного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важно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где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можем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увидеть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Это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может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быть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обыкновенный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подсолнух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его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семена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расположены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именно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такой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спирали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ананасе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можем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увидеть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расположение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ячеек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тому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же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принципу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Волны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приливающие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берегу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морские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звезды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тюльпаны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особенности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ракушки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малюсков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раковины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улиток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сформулированы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той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же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самой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схеме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.9HD:Users:sergey:Desktop:школа:0a06aaa8b886751900f293bc1a5cea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887442">
            <a:off x="1198400" y="384594"/>
            <a:ext cx="3360796" cy="267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Изображение 10" descr="10.9HD:Users:sergey:Desktop:школа:0019-028-Mozhno-uvidet-spiral-i-v-raznykh-javlenijakh-prirody-naprimer-takikh-ka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300115">
            <a:off x="4978060" y="1088599"/>
            <a:ext cx="1404836" cy="181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Изображение 11" descr="10.9HD:Users:sergey:Desktop:школа:07.ear-spir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301289">
            <a:off x="6388196" y="664266"/>
            <a:ext cx="1444051" cy="18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9466">
            <a:off x="5189847" y="3715562"/>
            <a:ext cx="3747089" cy="248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95081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949938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Эта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система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может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быть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замечена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везде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всем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что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нас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окружает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самое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поражающее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что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находящиеся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прямо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над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нашими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головами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расстоянии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тысячи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световых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годах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от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нас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спирали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галактик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сформулированы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тому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же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принципу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что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крошечная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раковина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 descr="0022-022-CHisla-Fibonachchi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555" b="2555"/>
          <a:stretch>
            <a:fillRect/>
          </a:stretch>
        </p:blipFill>
        <p:spPr>
          <a:xfrm rot="150321">
            <a:off x="4323751" y="203377"/>
            <a:ext cx="4548619" cy="323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.9HD:Users:sergey:Desktop:школа:0_4a2d5_5678b440_XL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581" b="2581"/>
          <a:stretch>
            <a:fillRect/>
          </a:stretch>
        </p:blipFill>
        <p:spPr bwMode="auto">
          <a:xfrm rot="21380673">
            <a:off x="464106" y="698568"/>
            <a:ext cx="4369394" cy="322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1693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Путешествие.thmx</Template>
  <TotalTime>90</TotalTime>
  <Words>603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Travelogue</vt:lpstr>
      <vt:lpstr>Числа Фибоначчи или загадка о кроликах… </vt:lpstr>
      <vt:lpstr>Slide 2</vt:lpstr>
      <vt:lpstr>Slide 3</vt:lpstr>
      <vt:lpstr>Slide 4</vt:lpstr>
      <vt:lpstr>Slide 5</vt:lpstr>
      <vt:lpstr>Slide 6</vt:lpstr>
      <vt:lpstr>Спираль Фибоначчи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Фибоначчи или загадка о кроликах… </dc:title>
  <dc:creator>Sergey</dc:creator>
  <cp:lastModifiedBy>Svetlana Victorovna Kizimenko</cp:lastModifiedBy>
  <cp:revision>9</cp:revision>
  <dcterms:created xsi:type="dcterms:W3CDTF">2014-03-16T18:59:24Z</dcterms:created>
  <dcterms:modified xsi:type="dcterms:W3CDTF">2014-03-16T19:07:03Z</dcterms:modified>
</cp:coreProperties>
</file>