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6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DF4BA-DFF8-4422-B604-0DCE32C6AAED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D7C7D-A590-4E38-A449-C2B5744D4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split/>
    <p:sndAc>
      <p:stSnd>
        <p:snd r:embed="rId1" name="pu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DF4BA-DFF8-4422-B604-0DCE32C6AAED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D7C7D-A590-4E38-A449-C2B5744D4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  <p:sndAc>
      <p:stSnd>
        <p:snd r:embed="rId1" name="pu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DF4BA-DFF8-4422-B604-0DCE32C6AAED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D7C7D-A590-4E38-A449-C2B5744D4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  <p:sndAc>
      <p:stSnd>
        <p:snd r:embed="rId1" name="pu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DF4BA-DFF8-4422-B604-0DCE32C6AAED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D7C7D-A590-4E38-A449-C2B5744D4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  <p:sndAc>
      <p:stSnd>
        <p:snd r:embed="rId1" name="pu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DF4BA-DFF8-4422-B604-0DCE32C6AAED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D7C7D-A590-4E38-A449-C2B5744D4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split/>
    <p:sndAc>
      <p:stSnd>
        <p:snd r:embed="rId1" name="pu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DF4BA-DFF8-4422-B604-0DCE32C6AAED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D7C7D-A590-4E38-A449-C2B5744D4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  <p:sndAc>
      <p:stSnd>
        <p:snd r:embed="rId1" name="pu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DF4BA-DFF8-4422-B604-0DCE32C6AAED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D7C7D-A590-4E38-A449-C2B5744D4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  <p:sndAc>
      <p:stSnd>
        <p:snd r:embed="rId1" name="pu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DF4BA-DFF8-4422-B604-0DCE32C6AAED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D7C7D-A590-4E38-A449-C2B5744D4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  <p:sndAc>
      <p:stSnd>
        <p:snd r:embed="rId1" name="pu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DF4BA-DFF8-4422-B604-0DCE32C6AAED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D7C7D-A590-4E38-A449-C2B5744D4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split/>
    <p:sndAc>
      <p:stSnd>
        <p:snd r:embed="rId1" name="pu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DF4BA-DFF8-4422-B604-0DCE32C6AAED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D7C7D-A590-4E38-A449-C2B5744D4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  <p:sndAc>
      <p:stSnd>
        <p:snd r:embed="rId1" name="pu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DF4BA-DFF8-4422-B604-0DCE32C6AAED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D7C7D-A590-4E38-A449-C2B5744D4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split/>
    <p:sndAc>
      <p:stSnd>
        <p:snd r:embed="rId1" name="pu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BDF4BA-DFF8-4422-B604-0DCE32C6AAED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6D7C7D-A590-4E38-A449-C2B5744D4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plit/>
    <p:sndAc>
      <p:stSnd>
        <p:snd r:embed="rId13" name="push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ranamasterov.ru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cheese_frame_portrait1.jpg"/>
          <p:cNvPicPr>
            <a:picLocks noChangeAspect="1"/>
          </p:cNvPicPr>
          <p:nvPr/>
        </p:nvPicPr>
        <p:blipFill>
          <a:blip r:embed="rId3"/>
          <a:srcRect l="2740" t="2857" r="4110" b="2857"/>
          <a:stretch>
            <a:fillRect/>
          </a:stretch>
        </p:blipFill>
        <p:spPr>
          <a:xfrm>
            <a:off x="3714744" y="1857364"/>
            <a:ext cx="4857784" cy="47149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8080158" cy="1428760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Портрет в </a:t>
            </a:r>
            <a:b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сырной рамочке. </a:t>
            </a:r>
            <a: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(2 урок)</a:t>
            </a:r>
            <a:endParaRPr lang="ru-RU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206"/>
            <a:ext cx="4429124" cy="51229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Турчинович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Мария Владимировна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МОУ СОШ № 85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heese_frame_portrait1.jpg"/>
          <p:cNvPicPr>
            <a:picLocks noChangeAspect="1"/>
          </p:cNvPicPr>
          <p:nvPr/>
        </p:nvPicPr>
        <p:blipFill>
          <a:blip r:embed="rId3"/>
          <a:srcRect l="2411" t="1249" r="4747" b="2614"/>
          <a:stretch>
            <a:fillRect/>
          </a:stretch>
        </p:blipFill>
        <p:spPr>
          <a:xfrm>
            <a:off x="2285984" y="1357274"/>
            <a:ext cx="5500726" cy="55007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749411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Молодцы!</a:t>
            </a:r>
            <a:b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Спасибо за работу!</a:t>
            </a:r>
            <a:b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25782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презентации использованы материалы сайта «Страна мастеров»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204864"/>
            <a:ext cx="26682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http://stranamasterov.ru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460508"/>
      </p:ext>
    </p:extLst>
  </p:cSld>
  <p:clrMapOvr>
    <a:masterClrMapping/>
  </p:clrMapOvr>
  <p:transition spd="med">
    <p:split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ПОРТРЕТ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мышь.jpg"/>
          <p:cNvPicPr>
            <a:picLocks noGrp="1" noChangeAspect="1"/>
          </p:cNvPicPr>
          <p:nvPr>
            <p:ph idx="1"/>
          </p:nvPr>
        </p:nvPicPr>
        <p:blipFill>
          <a:blip r:embed="rId3"/>
          <a:srcRect l="21813" t="18786" r="22564" b="20228"/>
          <a:stretch>
            <a:fillRect/>
          </a:stretch>
        </p:blipFill>
        <p:spPr>
          <a:xfrm>
            <a:off x="4357686" y="1928802"/>
            <a:ext cx="4000528" cy="4235853"/>
          </a:xfrm>
        </p:spPr>
      </p:pic>
      <p:pic>
        <p:nvPicPr>
          <p:cNvPr id="5" name="Рисунок 4" descr="167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1142984"/>
            <a:ext cx="3714776" cy="195515"/>
          </a:xfrm>
          <a:prstGeom prst="rect">
            <a:avLst/>
          </a:prstGeom>
        </p:spPr>
      </p:pic>
      <p:pic>
        <p:nvPicPr>
          <p:cNvPr id="6" name="Рисунок 5" descr="704ff0d62397d7b4e887f0ba176e884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5852" y="4429132"/>
            <a:ext cx="1785950" cy="2143140"/>
          </a:xfrm>
          <a:prstGeom prst="rect">
            <a:avLst/>
          </a:prstGeom>
        </p:spPr>
      </p:pic>
    </p:spTree>
  </p:cSld>
  <p:clrMapOvr>
    <a:masterClrMapping/>
  </p:clrMapOvr>
  <p:transition spd="med">
    <p:split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758825" y="285728"/>
            <a:ext cx="8385175" cy="143192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Приготовь рабочее место</a:t>
            </a:r>
            <a:endParaRPr lang="ru-RU" sz="5400" dirty="0">
              <a:solidFill>
                <a:srgbClr val="FF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63" name="Picture 11" descr="C:\Program Files\Microsoft Office\CLIPART\PUB60COR\HH00669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071678"/>
            <a:ext cx="4261788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heese_frame_portrait2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71538" y="2071678"/>
            <a:ext cx="4084105" cy="405687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3573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alibri"/>
                <a:ea typeface="Calibri"/>
                <a:cs typeface="Times New Roman"/>
              </a:rPr>
              <a:t>1.Сложи квадрат по диагонали.</a:t>
            </a:r>
            <a:br>
              <a:rPr lang="ru-RU" b="1" dirty="0" smtClean="0">
                <a:latin typeface="Calibri"/>
                <a:ea typeface="Calibri"/>
                <a:cs typeface="Times New Roman"/>
              </a:rPr>
            </a:br>
            <a:r>
              <a:rPr lang="ru-RU" b="1" dirty="0" smtClean="0">
                <a:latin typeface="Calibri"/>
                <a:ea typeface="Calibri"/>
                <a:cs typeface="Times New Roman"/>
              </a:rPr>
              <a:t>2.Опусти угол вниз к середине.</a:t>
            </a:r>
            <a:br>
              <a:rPr lang="ru-RU" b="1" dirty="0" smtClean="0">
                <a:latin typeface="Calibri"/>
                <a:ea typeface="Calibri"/>
                <a:cs typeface="Times New Roman"/>
              </a:rPr>
            </a:br>
            <a:endParaRPr lang="ru-RU" b="1" dirty="0"/>
          </a:p>
        </p:txBody>
      </p:sp>
      <p:pic>
        <p:nvPicPr>
          <p:cNvPr id="6" name="Содержимое 5" descr="cheese_frame_portrait3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025257" y="1714488"/>
            <a:ext cx="4118743" cy="2571768"/>
          </a:xfrm>
        </p:spPr>
      </p:pic>
      <p:sp>
        <p:nvSpPr>
          <p:cNvPr id="7" name="Прямоугольник 6"/>
          <p:cNvSpPr/>
          <p:nvPr/>
        </p:nvSpPr>
        <p:spPr>
          <a:xfrm>
            <a:off x="1000100" y="1500174"/>
            <a:ext cx="516488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 smtClean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1</a:t>
            </a:r>
            <a:r>
              <a:rPr lang="ru-RU" b="1" dirty="0" smtClean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1571612"/>
            <a:ext cx="516488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2</a:t>
            </a:r>
            <a:r>
              <a:rPr lang="ru-RU" b="1" dirty="0" smtClean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med">
    <p:split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14356"/>
            <a:ext cx="8072462" cy="18573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Calibri"/>
                <a:ea typeface="Calibri"/>
                <a:cs typeface="Times New Roman"/>
              </a:rPr>
              <a:t>3. Подними углы вверх. Внизу между треугольниками должно остаться небольшое расстояние. </a:t>
            </a:r>
            <a:br>
              <a:rPr lang="ru-RU" sz="3600" b="1" dirty="0" smtClean="0">
                <a:latin typeface="Calibri"/>
                <a:ea typeface="Calibri"/>
                <a:cs typeface="Times New Roman"/>
              </a:rPr>
            </a:br>
            <a:r>
              <a:rPr lang="ru-RU" sz="3600" b="1" dirty="0" smtClean="0">
                <a:latin typeface="Calibri"/>
                <a:ea typeface="Calibri"/>
                <a:cs typeface="Times New Roman"/>
              </a:rPr>
              <a:t>4. Переверни.</a:t>
            </a:r>
            <a:r>
              <a:rPr lang="ru-RU" sz="44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4400" dirty="0" smtClean="0">
                <a:latin typeface="Calibri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5" name="Содержимое 4" descr="cheese_frame_portrait4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1648" t="4545" r="1144" b="4545"/>
          <a:stretch>
            <a:fillRect/>
          </a:stretch>
        </p:blipFill>
        <p:spPr>
          <a:xfrm>
            <a:off x="928662" y="2285992"/>
            <a:ext cx="4425584" cy="1500198"/>
          </a:xfrm>
        </p:spPr>
      </p:pic>
      <p:pic>
        <p:nvPicPr>
          <p:cNvPr id="6" name="Содержимое 5" descr="cheese_frame_portrait5.jpg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l="3635" t="5800" r="3678"/>
          <a:stretch>
            <a:fillRect/>
          </a:stretch>
        </p:blipFill>
        <p:spPr>
          <a:xfrm>
            <a:off x="5214942" y="3143248"/>
            <a:ext cx="3643338" cy="3480612"/>
          </a:xfrm>
        </p:spPr>
      </p:pic>
      <p:sp>
        <p:nvSpPr>
          <p:cNvPr id="8" name="Прямоугольник 7"/>
          <p:cNvSpPr/>
          <p:nvPr/>
        </p:nvSpPr>
        <p:spPr>
          <a:xfrm>
            <a:off x="1071538" y="3786190"/>
            <a:ext cx="516488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3</a:t>
            </a:r>
            <a:r>
              <a:rPr lang="ru-RU" b="1" dirty="0" smtClean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3071810"/>
            <a:ext cx="516488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4</a:t>
            </a:r>
            <a:r>
              <a:rPr lang="ru-RU" b="1" dirty="0" smtClean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med">
    <p:split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151160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Calibri"/>
                <a:ea typeface="Calibri"/>
                <a:cs typeface="Times New Roman"/>
              </a:rPr>
              <a:t>5. Опусти углы вниз.</a:t>
            </a:r>
            <a:br>
              <a:rPr lang="ru-RU" b="1" dirty="0" smtClean="0">
                <a:latin typeface="Calibri"/>
                <a:ea typeface="Calibri"/>
                <a:cs typeface="Times New Roman"/>
              </a:rPr>
            </a:br>
            <a:r>
              <a:rPr lang="ru-RU" b="1" dirty="0" smtClean="0">
                <a:latin typeface="Calibri"/>
                <a:ea typeface="Calibri"/>
                <a:cs typeface="Times New Roman"/>
              </a:rPr>
              <a:t>6. Раскрой и расплющь карманы.</a:t>
            </a:r>
            <a:br>
              <a:rPr lang="ru-RU" b="1" dirty="0" smtClean="0">
                <a:latin typeface="Calibri"/>
                <a:ea typeface="Calibri"/>
                <a:cs typeface="Times New Roman"/>
              </a:rPr>
            </a:br>
            <a:endParaRPr lang="ru-RU" b="1" dirty="0"/>
          </a:p>
        </p:txBody>
      </p:sp>
      <p:pic>
        <p:nvPicPr>
          <p:cNvPr id="5" name="Содержимое 4" descr="cheese_frame_portrait6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1829" r="3048" b="43"/>
          <a:stretch>
            <a:fillRect/>
          </a:stretch>
        </p:blipFill>
        <p:spPr>
          <a:xfrm>
            <a:off x="1071537" y="1785926"/>
            <a:ext cx="3787615" cy="3714776"/>
          </a:xfrm>
        </p:spPr>
      </p:pic>
      <p:pic>
        <p:nvPicPr>
          <p:cNvPr id="6" name="Содержимое 5" descr="cheese_frame_portrait7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828305" y="4071942"/>
            <a:ext cx="4315695" cy="2560646"/>
          </a:xfrm>
        </p:spPr>
      </p:pic>
      <p:sp>
        <p:nvSpPr>
          <p:cNvPr id="7" name="Прямоугольник 6"/>
          <p:cNvSpPr/>
          <p:nvPr/>
        </p:nvSpPr>
        <p:spPr>
          <a:xfrm>
            <a:off x="1071538" y="2071678"/>
            <a:ext cx="516488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5</a:t>
            </a:r>
            <a:r>
              <a:rPr lang="ru-RU" b="1" dirty="0" smtClean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3429000"/>
            <a:ext cx="516488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6</a:t>
            </a:r>
            <a:r>
              <a:rPr lang="ru-RU" b="1" dirty="0" smtClean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med">
    <p:split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8215338" cy="178595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atin typeface="Calibri"/>
                <a:ea typeface="Calibri"/>
                <a:cs typeface="Times New Roman"/>
              </a:rPr>
              <a:t>7. Переверни.</a:t>
            </a:r>
            <a:br>
              <a:rPr lang="ru-RU" sz="3200" b="1" dirty="0" smtClean="0">
                <a:latin typeface="Calibri"/>
                <a:ea typeface="Calibri"/>
                <a:cs typeface="Times New Roman"/>
              </a:rPr>
            </a:br>
            <a:r>
              <a:rPr lang="ru-RU" sz="3200" b="1" dirty="0" smtClean="0">
                <a:latin typeface="Calibri"/>
                <a:ea typeface="Calibri"/>
                <a:cs typeface="Times New Roman"/>
              </a:rPr>
              <a:t>8. Загни углы, не захватывая самый нижний слой бумаги, т.е. ушки.</a:t>
            </a:r>
            <a:br>
              <a:rPr lang="ru-RU" sz="3200" b="1" dirty="0" smtClean="0">
                <a:latin typeface="Calibri"/>
                <a:ea typeface="Calibri"/>
                <a:cs typeface="Times New Roman"/>
              </a:rPr>
            </a:br>
            <a:endParaRPr lang="ru-RU" sz="3200" b="1" dirty="0"/>
          </a:p>
        </p:txBody>
      </p:sp>
      <p:pic>
        <p:nvPicPr>
          <p:cNvPr id="5" name="Содержимое 4" descr="cheese_frame_portrait8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42976" y="1643050"/>
            <a:ext cx="4000528" cy="3429024"/>
          </a:xfrm>
        </p:spPr>
      </p:pic>
      <p:pic>
        <p:nvPicPr>
          <p:cNvPr id="6" name="Содержимое 5" descr="cheese_frame_portrait9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286380" y="3357562"/>
            <a:ext cx="3857620" cy="3333758"/>
          </a:xfrm>
        </p:spPr>
      </p:pic>
      <p:sp>
        <p:nvSpPr>
          <p:cNvPr id="7" name="Прямоугольник 6"/>
          <p:cNvSpPr/>
          <p:nvPr/>
        </p:nvSpPr>
        <p:spPr>
          <a:xfrm>
            <a:off x="1000100" y="2000240"/>
            <a:ext cx="516488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7</a:t>
            </a:r>
            <a:r>
              <a:rPr lang="ru-RU" b="1" dirty="0" smtClean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2928934"/>
            <a:ext cx="516488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8</a:t>
            </a:r>
            <a:r>
              <a:rPr lang="ru-RU" b="1" dirty="0" smtClean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med">
    <p:split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8286808" cy="158304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latin typeface="Calibri"/>
                <a:ea typeface="Calibri"/>
                <a:cs typeface="Times New Roman"/>
              </a:rPr>
              <a:t>9.   Переверни.</a:t>
            </a:r>
            <a:br>
              <a:rPr lang="ru-RU" sz="3600" b="1" dirty="0" smtClean="0">
                <a:latin typeface="Calibri"/>
                <a:ea typeface="Calibri"/>
                <a:cs typeface="Times New Roman"/>
              </a:rPr>
            </a:br>
            <a:r>
              <a:rPr lang="ru-RU" sz="3600" b="1" dirty="0" smtClean="0">
                <a:latin typeface="Calibri"/>
                <a:ea typeface="Calibri"/>
                <a:cs typeface="Times New Roman"/>
              </a:rPr>
              <a:t>10. Отогни назад маленькие уголки на ушах, придавая им округлую форму.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5" name="Содержимое 4" descr="cheese_frame_portrait10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00100" y="1928802"/>
            <a:ext cx="3905250" cy="3501708"/>
          </a:xfrm>
        </p:spPr>
      </p:pic>
      <p:pic>
        <p:nvPicPr>
          <p:cNvPr id="6" name="Содержимое 5" descr="cheese_frame_portrait11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025838" y="3357562"/>
            <a:ext cx="4118162" cy="3500438"/>
          </a:xfrm>
        </p:spPr>
      </p:pic>
      <p:sp>
        <p:nvSpPr>
          <p:cNvPr id="7" name="Прямоугольник 6"/>
          <p:cNvSpPr/>
          <p:nvPr/>
        </p:nvSpPr>
        <p:spPr>
          <a:xfrm>
            <a:off x="1000100" y="1857364"/>
            <a:ext cx="516488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9</a:t>
            </a:r>
            <a:r>
              <a:rPr lang="ru-RU" b="1" dirty="0" smtClean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2928934"/>
            <a:ext cx="79541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 smtClean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10</a:t>
            </a:r>
            <a:r>
              <a:rPr lang="ru-RU" b="1" dirty="0" smtClean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med">
    <p:split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8072462" cy="192882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Calibri"/>
                <a:ea typeface="Calibri"/>
                <a:cs typeface="Times New Roman"/>
              </a:rPr>
              <a:t>11. Приклей или нарисуй детали лица. Чтобы сделать волосы, надрежь полоски бумаги очень тонкой длинной бахромой и навей на тонкую палочку (например, на кисточку).</a:t>
            </a:r>
            <a:r>
              <a:rPr lang="ru-RU" sz="32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 smtClean="0">
                <a:latin typeface="Calibri"/>
                <a:ea typeface="Calibri"/>
                <a:cs typeface="Times New Roman"/>
              </a:rPr>
            </a:br>
            <a:endParaRPr lang="ru-RU" sz="3200" dirty="0"/>
          </a:p>
        </p:txBody>
      </p:sp>
      <p:pic>
        <p:nvPicPr>
          <p:cNvPr id="5" name="Содержимое 4" descr="cheese_frame_portrait12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267744" y="2339267"/>
            <a:ext cx="5077228" cy="4518733"/>
          </a:xfrm>
        </p:spPr>
      </p:pic>
    </p:spTree>
  </p:cSld>
  <p:clrMapOvr>
    <a:masterClrMapping/>
  </p:clrMapOvr>
  <p:transition spd="med">
    <p:split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</TotalTime>
  <Words>104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Портрет в  сырной рамочке. (2 урок)</vt:lpstr>
      <vt:lpstr>ПОРТРЕТ</vt:lpstr>
      <vt:lpstr>Приготовь рабочее место</vt:lpstr>
      <vt:lpstr>1.Сложи квадрат по диагонали. 2.Опусти угол вниз к середине. </vt:lpstr>
      <vt:lpstr>3. Подними углы вверх. Внизу между треугольниками должно остаться небольшое расстояние.  4. Переверни.  </vt:lpstr>
      <vt:lpstr>5. Опусти углы вниз. 6. Раскрой и расплющь карманы. </vt:lpstr>
      <vt:lpstr>7. Переверни. 8. Загни углы, не захватывая самый нижний слой бумаги, т.е. ушки. </vt:lpstr>
      <vt:lpstr>9.   Переверни. 10. Отогни назад маленькие уголки на ушах, придавая им округлую форму. </vt:lpstr>
      <vt:lpstr>11. Приклей или нарисуй детали лица. Чтобы сделать волосы, надрежь полоски бумаги очень тонкой длинной бахромой и навей на тонкую палочку (например, на кисточку). </vt:lpstr>
      <vt:lpstr>Молодцы! Спасибо за работу! </vt:lpstr>
      <vt:lpstr>В презентации использованы материалы сайта «Страна мастеров»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Портрет в  сырной рамочке.</dc:title>
  <dc:creator>User</dc:creator>
  <cp:lastModifiedBy>Мария</cp:lastModifiedBy>
  <cp:revision>14</cp:revision>
  <dcterms:created xsi:type="dcterms:W3CDTF">2009-04-03T14:40:59Z</dcterms:created>
  <dcterms:modified xsi:type="dcterms:W3CDTF">2013-09-28T18:30:01Z</dcterms:modified>
</cp:coreProperties>
</file>