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6.png"/><Relationship Id="rId5" Type="http://schemas.openxmlformats.org/officeDocument/2006/relationships/slide" Target="slide4.xml"/><Relationship Id="rId10" Type="http://schemas.openxmlformats.org/officeDocument/2006/relationships/image" Target="../media/image5.jpeg"/><Relationship Id="rId4" Type="http://schemas.openxmlformats.org/officeDocument/2006/relationships/slide" Target="slide3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slide" Target="slide9.xml"/><Relationship Id="rId18" Type="http://schemas.openxmlformats.org/officeDocument/2006/relationships/slide" Target="slide14.xm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" Type="http://schemas.openxmlformats.org/officeDocument/2006/relationships/image" Target="../media/image1.jpeg"/><Relationship Id="rId16" Type="http://schemas.openxmlformats.org/officeDocument/2006/relationships/slide" Target="slide12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slide" Target="slide11.xml"/><Relationship Id="rId10" Type="http://schemas.openxmlformats.org/officeDocument/2006/relationships/image" Target="../media/image16.jpeg"/><Relationship Id="rId19" Type="http://schemas.openxmlformats.org/officeDocument/2006/relationships/slide" Target="slide15.xml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907704" y="548680"/>
            <a:ext cx="5248275" cy="1145187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ru-RU" sz="44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Palatino Linotype" pitchFamily="18" charset="0"/>
              </a:rPr>
              <a:t>Домашние</a:t>
            </a:r>
            <a:r>
              <a:rPr lang="ru-RU" sz="44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 </a:t>
            </a:r>
            <a:endParaRPr lang="ru-RU" sz="44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763688" y="1628800"/>
            <a:ext cx="5248275" cy="1155007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  </a:t>
            </a:r>
            <a:r>
              <a:rPr lang="ru-RU" sz="44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Palatino Linotype" pitchFamily="18" charset="0"/>
              </a:rPr>
              <a:t>животные  </a:t>
            </a:r>
            <a:endParaRPr lang="ru-RU" sz="44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763688" y="2564904"/>
            <a:ext cx="5382016" cy="1059595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  </a:t>
            </a:r>
            <a:r>
              <a:rPr lang="ru-RU" sz="4400" b="1" i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Palatino Linotype" pitchFamily="18" charset="0"/>
              </a:rPr>
              <a:t>и</a:t>
            </a:r>
            <a:r>
              <a:rPr lang="ru-RU" sz="44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Palatino Linotype" pitchFamily="18" charset="0"/>
              </a:rPr>
              <a:t>  птицы…  </a:t>
            </a:r>
            <a:endParaRPr lang="ru-RU" sz="44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2" descr="http://solo-nebo.narod.ru/p003602.jpg"/>
          <p:cNvPicPr>
            <a:picLocks noChangeAspect="1" noChangeArrowheads="1"/>
          </p:cNvPicPr>
          <p:nvPr/>
        </p:nvPicPr>
        <p:blipFill>
          <a:blip r:embed="rId2" cstate="print"/>
          <a:srcRect t="6951"/>
          <a:stretch>
            <a:fillRect/>
          </a:stretch>
        </p:blipFill>
        <p:spPr bwMode="auto">
          <a:xfrm>
            <a:off x="6732240" y="3645024"/>
            <a:ext cx="1944216" cy="286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алее 8">
            <a:hlinkClick r:id="rId3" action="ppaction://hlinksldjump" highlightClick="1"/>
          </p:cNvPr>
          <p:cNvSpPr/>
          <p:nvPr/>
        </p:nvSpPr>
        <p:spPr>
          <a:xfrm>
            <a:off x="5796136" y="5805264"/>
            <a:ext cx="720080" cy="466352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solo-nebo.narod.ru/p003502.jpg"/>
          <p:cNvPicPr>
            <a:picLocks noChangeAspect="1" noChangeArrowheads="1"/>
          </p:cNvPicPr>
          <p:nvPr/>
        </p:nvPicPr>
        <p:blipFill>
          <a:blip r:embed="rId4" cstate="print"/>
          <a:srcRect t="21504"/>
          <a:stretch>
            <a:fillRect/>
          </a:stretch>
        </p:blipFill>
        <p:spPr bwMode="auto">
          <a:xfrm>
            <a:off x="467544" y="3645024"/>
            <a:ext cx="1944216" cy="282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0">
            <a:hlinkClick r:id="rId5" action="ppaction://hlinksldjump" highlightClick="1"/>
          </p:cNvPr>
          <p:cNvSpPr/>
          <p:nvPr/>
        </p:nvSpPr>
        <p:spPr>
          <a:xfrm rot="10800000">
            <a:off x="2555776" y="5805264"/>
            <a:ext cx="792088" cy="466352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251520" y="332656"/>
            <a:ext cx="8664963" cy="6264696"/>
            <a:chOff x="251520" y="332656"/>
            <a:chExt cx="8664963" cy="6264696"/>
          </a:xfrm>
        </p:grpSpPr>
        <p:pic>
          <p:nvPicPr>
            <p:cNvPr id="18" name="Picture 2" descr="http://solo-nebo.narod.ru/p004302.jpg"/>
            <p:cNvPicPr>
              <a:picLocks noChangeAspect="1" noChangeArrowheads="1"/>
            </p:cNvPicPr>
            <p:nvPr/>
          </p:nvPicPr>
          <p:blipFill>
            <a:blip r:embed="rId2" cstate="print"/>
            <a:srcRect l="59086" t="44748" r="3637" b="39830"/>
            <a:stretch>
              <a:fillRect/>
            </a:stretch>
          </p:blipFill>
          <p:spPr bwMode="auto">
            <a:xfrm>
              <a:off x="5004048" y="4581128"/>
              <a:ext cx="360040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" name="Группа 32"/>
            <p:cNvGrpSpPr/>
            <p:nvPr/>
          </p:nvGrpSpPr>
          <p:grpSpPr>
            <a:xfrm>
              <a:off x="251520" y="332656"/>
              <a:ext cx="8664963" cy="6264696"/>
              <a:chOff x="251520" y="332656"/>
              <a:chExt cx="8664963" cy="6264696"/>
            </a:xfrm>
          </p:grpSpPr>
          <p:pic>
            <p:nvPicPr>
              <p:cNvPr id="16" name="Picture 2" descr="http://solo-nebo.narod.ru/p00430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9938" t="16695" r="3409" b="65679"/>
              <a:stretch>
                <a:fillRect/>
              </a:stretch>
            </p:blipFill>
            <p:spPr bwMode="auto">
              <a:xfrm>
                <a:off x="323528" y="4437112"/>
                <a:ext cx="3312368" cy="2160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2" name="Группа 31"/>
              <p:cNvGrpSpPr/>
              <p:nvPr/>
            </p:nvGrpSpPr>
            <p:grpSpPr>
              <a:xfrm>
                <a:off x="251520" y="332656"/>
                <a:ext cx="8664963" cy="4176464"/>
                <a:chOff x="251520" y="332656"/>
                <a:chExt cx="8664963" cy="4176464"/>
              </a:xfrm>
            </p:grpSpPr>
            <p:grpSp>
              <p:nvGrpSpPr>
                <p:cNvPr id="31" name="Группа 30"/>
                <p:cNvGrpSpPr/>
                <p:nvPr/>
              </p:nvGrpSpPr>
              <p:grpSpPr>
                <a:xfrm>
                  <a:off x="251520" y="332656"/>
                  <a:ext cx="8664963" cy="3384376"/>
                  <a:chOff x="251520" y="332656"/>
                  <a:chExt cx="8664963" cy="3384376"/>
                </a:xfrm>
              </p:grpSpPr>
              <p:pic>
                <p:nvPicPr>
                  <p:cNvPr id="12" name="Picture 2" descr="http://solo-nebo.narod.ru/p004302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10659" t="61901" r="48515" b="28289"/>
                  <a:stretch>
                    <a:fillRect/>
                  </a:stretch>
                </p:blipFill>
                <p:spPr bwMode="auto">
                  <a:xfrm>
                    <a:off x="323528" y="2420888"/>
                    <a:ext cx="3600400" cy="1296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30" name="Группа 29"/>
                  <p:cNvGrpSpPr/>
                  <p:nvPr/>
                </p:nvGrpSpPr>
                <p:grpSpPr>
                  <a:xfrm>
                    <a:off x="251520" y="332656"/>
                    <a:ext cx="8664963" cy="3384376"/>
                    <a:chOff x="251520" y="332656"/>
                    <a:chExt cx="8664963" cy="3384376"/>
                  </a:xfrm>
                </p:grpSpPr>
                <p:pic>
                  <p:nvPicPr>
                    <p:cNvPr id="23" name="Picture 2" descr="http://solo-nebo.narod.ru/p004302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10468" t="45482" r="45755" b="39830"/>
                    <a:stretch>
                      <a:fillRect/>
                    </a:stretch>
                  </p:blipFill>
                  <p:spPr bwMode="auto">
                    <a:xfrm>
                      <a:off x="251520" y="332656"/>
                      <a:ext cx="3600400" cy="216024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grpSp>
                  <p:nvGrpSpPr>
                    <p:cNvPr id="29" name="Группа 28"/>
                    <p:cNvGrpSpPr/>
                    <p:nvPr/>
                  </p:nvGrpSpPr>
                  <p:grpSpPr>
                    <a:xfrm>
                      <a:off x="3851920" y="332656"/>
                      <a:ext cx="5064563" cy="3384376"/>
                      <a:chOff x="3851920" y="332656"/>
                      <a:chExt cx="5064563" cy="3384376"/>
                    </a:xfrm>
                  </p:grpSpPr>
                  <p:grpSp>
                    <p:nvGrpSpPr>
                      <p:cNvPr id="22" name="Группа 21"/>
                      <p:cNvGrpSpPr/>
                      <p:nvPr/>
                    </p:nvGrpSpPr>
                    <p:grpSpPr>
                      <a:xfrm>
                        <a:off x="6012160" y="1628800"/>
                        <a:ext cx="2808312" cy="2088232"/>
                        <a:chOff x="5580112" y="1340768"/>
                        <a:chExt cx="3563888" cy="2592288"/>
                      </a:xfrm>
                    </p:grpSpPr>
                    <p:pic>
                      <p:nvPicPr>
                        <p:cNvPr id="14" name="Picture 2" descr="http://solo-nebo.narod.ru/p004302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 l="19687" t="60171" r="3228" b="3476"/>
                        <a:stretch>
                          <a:fillRect/>
                        </a:stretch>
                      </p:blipFill>
                      <p:spPr bwMode="auto">
                        <a:xfrm>
                          <a:off x="5609062" y="1340768"/>
                          <a:ext cx="3534938" cy="2592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grpSp>
                      <p:nvGrpSpPr>
                        <p:cNvPr id="21" name="Группа 20"/>
                        <p:cNvGrpSpPr/>
                        <p:nvPr/>
                      </p:nvGrpSpPr>
                      <p:grpSpPr>
                        <a:xfrm>
                          <a:off x="5580112" y="1340768"/>
                          <a:ext cx="1440160" cy="792088"/>
                          <a:chOff x="5580112" y="1340768"/>
                          <a:chExt cx="1440160" cy="792088"/>
                        </a:xfrm>
                      </p:grpSpPr>
                      <p:sp>
                        <p:nvSpPr>
                          <p:cNvPr id="19" name="Прямоугольник 18"/>
                          <p:cNvSpPr/>
                          <p:nvPr/>
                        </p:nvSpPr>
                        <p:spPr>
                          <a:xfrm rot="5400000">
                            <a:off x="5472100" y="1448780"/>
                            <a:ext cx="792088" cy="57606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20" name="Прямоугольник 19"/>
                          <p:cNvSpPr/>
                          <p:nvPr/>
                        </p:nvSpPr>
                        <p:spPr>
                          <a:xfrm>
                            <a:off x="6156176" y="1340768"/>
                            <a:ext cx="864096" cy="64807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</p:grpSp>
                  </p:grpSp>
                  <p:grpSp>
                    <p:nvGrpSpPr>
                      <p:cNvPr id="28" name="Группа 27"/>
                      <p:cNvGrpSpPr/>
                      <p:nvPr/>
                    </p:nvGrpSpPr>
                    <p:grpSpPr>
                      <a:xfrm>
                        <a:off x="3851920" y="332656"/>
                        <a:ext cx="5064563" cy="1872208"/>
                        <a:chOff x="3851920" y="332656"/>
                        <a:chExt cx="5064563" cy="1872208"/>
                      </a:xfrm>
                    </p:grpSpPr>
                    <p:pic>
                      <p:nvPicPr>
                        <p:cNvPr id="24" name="Picture 2" descr="http://solo-nebo.narod.ru/p004302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 l="5139" t="16105" r="40045" b="56354"/>
                        <a:stretch>
                          <a:fillRect/>
                        </a:stretch>
                      </p:blipFill>
                      <p:spPr bwMode="auto">
                        <a:xfrm>
                          <a:off x="3851920" y="404664"/>
                          <a:ext cx="2304256" cy="18002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grpSp>
                      <p:nvGrpSpPr>
                        <p:cNvPr id="27" name="Группа 26"/>
                        <p:cNvGrpSpPr/>
                        <p:nvPr/>
                      </p:nvGrpSpPr>
                      <p:grpSpPr>
                        <a:xfrm>
                          <a:off x="6228184" y="332656"/>
                          <a:ext cx="2688299" cy="1080120"/>
                          <a:chOff x="6228184" y="332656"/>
                          <a:chExt cx="2688299" cy="1080120"/>
                        </a:xfrm>
                      </p:grpSpPr>
                      <p:pic>
                        <p:nvPicPr>
                          <p:cNvPr id="3" name="Picture 2" descr="http://solo-nebo.narod.ru/p004302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 cstate="print"/>
                          <a:srcRect l="13481" t="10912" r="53116" b="83304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44208" y="332656"/>
                            <a:ext cx="1872208" cy="504056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pic>
                        <p:nvPicPr>
                          <p:cNvPr id="25" name="Picture 2" descr="http://solo-nebo.narod.ru/p004302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 cstate="print"/>
                          <a:srcRect l="46251" t="10912" r="5785" b="83304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28184" y="908720"/>
                            <a:ext cx="2688299" cy="504056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</p:grpSp>
                </p:grpSp>
              </p:grpSp>
            </p:grpSp>
            <p:pic>
              <p:nvPicPr>
                <p:cNvPr id="26" name="Picture 2" descr="http://solo-nebo.narod.ru/p004302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59086" t="35870" r="4638" b="56354"/>
                <a:stretch>
                  <a:fillRect/>
                </a:stretch>
              </p:blipFill>
              <p:spPr bwMode="auto">
                <a:xfrm>
                  <a:off x="2915816" y="3429000"/>
                  <a:ext cx="3456384" cy="1080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35" name="Рамка 3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правляющая кнопка: настраиваемая 35">
            <a:hlinkClick r:id="rId3" action="ppaction://hlinksldjump" highlightClick="1"/>
          </p:cNvPr>
          <p:cNvSpPr/>
          <p:nvPr/>
        </p:nvSpPr>
        <p:spPr>
          <a:xfrm>
            <a:off x="8316416" y="6165304"/>
            <a:ext cx="648072" cy="46635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323528" y="188640"/>
            <a:ext cx="8495024" cy="6408713"/>
            <a:chOff x="323528" y="188640"/>
            <a:chExt cx="8495024" cy="6408713"/>
          </a:xfrm>
        </p:grpSpPr>
        <p:pic>
          <p:nvPicPr>
            <p:cNvPr id="9" name="Picture 2" descr="http://solo-nebo.narod.ru/p004402.jpg"/>
            <p:cNvPicPr>
              <a:picLocks noChangeAspect="1" noChangeArrowheads="1"/>
            </p:cNvPicPr>
            <p:nvPr/>
          </p:nvPicPr>
          <p:blipFill>
            <a:blip r:embed="rId2" cstate="print"/>
            <a:srcRect l="41239" t="77815" r="5931" b="4505"/>
            <a:stretch>
              <a:fillRect/>
            </a:stretch>
          </p:blipFill>
          <p:spPr bwMode="auto">
            <a:xfrm>
              <a:off x="4644008" y="4149080"/>
              <a:ext cx="4104456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Группа 16"/>
            <p:cNvGrpSpPr/>
            <p:nvPr/>
          </p:nvGrpSpPr>
          <p:grpSpPr>
            <a:xfrm>
              <a:off x="323528" y="188640"/>
              <a:ext cx="8495024" cy="6408713"/>
              <a:chOff x="323528" y="188640"/>
              <a:chExt cx="8495024" cy="6408713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395536" y="188640"/>
                <a:ext cx="8423016" cy="4248472"/>
                <a:chOff x="395536" y="188640"/>
                <a:chExt cx="8423016" cy="4248472"/>
              </a:xfrm>
            </p:grpSpPr>
            <p:pic>
              <p:nvPicPr>
                <p:cNvPr id="7" name="Picture 2" descr="http://solo-nebo.narod.ru/p004402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41188" t="55565" r="12623" b="38707"/>
                <a:stretch>
                  <a:fillRect/>
                </a:stretch>
              </p:blipFill>
              <p:spPr bwMode="auto">
                <a:xfrm>
                  <a:off x="3995936" y="3140968"/>
                  <a:ext cx="4032448" cy="9361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5" name="Группа 14"/>
                <p:cNvGrpSpPr/>
                <p:nvPr/>
              </p:nvGrpSpPr>
              <p:grpSpPr>
                <a:xfrm>
                  <a:off x="395536" y="188640"/>
                  <a:ext cx="8423016" cy="4248472"/>
                  <a:chOff x="395536" y="188640"/>
                  <a:chExt cx="8423016" cy="4248472"/>
                </a:xfrm>
              </p:grpSpPr>
              <p:pic>
                <p:nvPicPr>
                  <p:cNvPr id="5" name="Picture 2" descr="http://solo-nebo.narod.ru/p004402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7195" t="32098" r="60563" b="55595"/>
                  <a:stretch>
                    <a:fillRect/>
                  </a:stretch>
                </p:blipFill>
                <p:spPr bwMode="auto">
                  <a:xfrm>
                    <a:off x="467544" y="2708920"/>
                    <a:ext cx="3024335" cy="1728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4" name="Группа 13"/>
                  <p:cNvGrpSpPr/>
                  <p:nvPr/>
                </p:nvGrpSpPr>
                <p:grpSpPr>
                  <a:xfrm>
                    <a:off x="395536" y="188640"/>
                    <a:ext cx="8423016" cy="2895480"/>
                    <a:chOff x="395536" y="188640"/>
                    <a:chExt cx="8423016" cy="2895480"/>
                  </a:xfrm>
                </p:grpSpPr>
                <p:pic>
                  <p:nvPicPr>
                    <p:cNvPr id="36866" name="Picture 2" descr="http://solo-nebo.narod.ru/p004402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3818" t="73390" r="59906" b="3476"/>
                    <a:stretch>
                      <a:fillRect/>
                    </a:stretch>
                  </p:blipFill>
                  <p:spPr bwMode="auto">
                    <a:xfrm>
                      <a:off x="5148064" y="1412776"/>
                      <a:ext cx="1512168" cy="167134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grpSp>
                  <p:nvGrpSpPr>
                    <p:cNvPr id="13" name="Группа 12"/>
                    <p:cNvGrpSpPr/>
                    <p:nvPr/>
                  </p:nvGrpSpPr>
                  <p:grpSpPr>
                    <a:xfrm>
                      <a:off x="395536" y="188640"/>
                      <a:ext cx="8423016" cy="2804522"/>
                      <a:chOff x="395536" y="188640"/>
                      <a:chExt cx="8423016" cy="2804522"/>
                    </a:xfrm>
                  </p:grpSpPr>
                  <p:grpSp>
                    <p:nvGrpSpPr>
                      <p:cNvPr id="12" name="Группа 11"/>
                      <p:cNvGrpSpPr/>
                      <p:nvPr/>
                    </p:nvGrpSpPr>
                    <p:grpSpPr>
                      <a:xfrm>
                        <a:off x="395536" y="188640"/>
                        <a:ext cx="8423016" cy="2376264"/>
                        <a:chOff x="395536" y="188640"/>
                        <a:chExt cx="8423016" cy="2376264"/>
                      </a:xfrm>
                    </p:grpSpPr>
                    <p:grpSp>
                      <p:nvGrpSpPr>
                        <p:cNvPr id="11" name="Группа 10"/>
                        <p:cNvGrpSpPr/>
                        <p:nvPr/>
                      </p:nvGrpSpPr>
                      <p:grpSpPr>
                        <a:xfrm>
                          <a:off x="2483768" y="188640"/>
                          <a:ext cx="6334784" cy="2348880"/>
                          <a:chOff x="2483768" y="188640"/>
                          <a:chExt cx="6334784" cy="2348880"/>
                        </a:xfrm>
                      </p:grpSpPr>
                      <p:pic>
                        <p:nvPicPr>
                          <p:cNvPr id="3" name="Picture 2" descr="http://solo-nebo.narod.ru/p004402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 cstate="print"/>
                          <a:srcRect l="21002" t="9585" r="21721" b="84406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83768" y="188640"/>
                            <a:ext cx="3960440" cy="64807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pic>
                        <p:nvPicPr>
                          <p:cNvPr id="4" name="Picture 2" descr="http://solo-nebo.narod.ru/p004402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 cstate="print"/>
                          <a:srcRect l="39139" t="14630" r="4598" b="4584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48264" y="260648"/>
                            <a:ext cx="1870288" cy="227687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  <p:pic>
                      <p:nvPicPr>
                        <p:cNvPr id="6" name="Picture 2" descr="http://solo-nebo.narod.ru/p004402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 l="7125" t="15770" r="63839" b="69979"/>
                        <a:stretch>
                          <a:fillRect/>
                        </a:stretch>
                      </p:blipFill>
                      <p:spPr bwMode="auto">
                        <a:xfrm>
                          <a:off x="395536" y="764704"/>
                          <a:ext cx="2736304" cy="18002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8" name="Picture 2" descr="http://solo-nebo.narod.ru/p004402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 l="3818" t="46951" r="59906" b="25508"/>
                      <a:stretch>
                        <a:fillRect/>
                      </a:stretch>
                    </p:blipFill>
                    <p:spPr bwMode="auto">
                      <a:xfrm>
                        <a:off x="3203848" y="908720"/>
                        <a:ext cx="1800200" cy="20844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</p:grpSp>
            </p:grpSp>
          </p:grpSp>
          <p:pic>
            <p:nvPicPr>
              <p:cNvPr id="10" name="Picture 2" descr="http://solo-nebo.narod.ru/p00440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9126" t="63056" r="9324" b="22623"/>
              <a:stretch>
                <a:fillRect/>
              </a:stretch>
            </p:blipFill>
            <p:spPr bwMode="auto">
              <a:xfrm>
                <a:off x="323528" y="4437112"/>
                <a:ext cx="4104456" cy="2160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Управляющая кнопка: настраиваемая 19">
            <a:hlinkClick r:id="rId3" action="ppaction://hlinksldjump" highlightClick="1"/>
          </p:cNvPr>
          <p:cNvSpPr/>
          <p:nvPr/>
        </p:nvSpPr>
        <p:spPr>
          <a:xfrm>
            <a:off x="251520" y="6165304"/>
            <a:ext cx="648072" cy="46635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323528" y="188640"/>
            <a:ext cx="8496944" cy="6514324"/>
            <a:chOff x="323528" y="188640"/>
            <a:chExt cx="8496944" cy="6514324"/>
          </a:xfrm>
        </p:grpSpPr>
        <p:pic>
          <p:nvPicPr>
            <p:cNvPr id="10" name="Picture 2" descr="http://solo-nebo.narod.ru/p004502.jpg"/>
            <p:cNvPicPr>
              <a:picLocks noChangeAspect="1" noChangeArrowheads="1"/>
            </p:cNvPicPr>
            <p:nvPr/>
          </p:nvPicPr>
          <p:blipFill>
            <a:blip r:embed="rId2" cstate="print"/>
            <a:srcRect l="56952" t="57585" r="7327" b="27693"/>
            <a:stretch>
              <a:fillRect/>
            </a:stretch>
          </p:blipFill>
          <p:spPr bwMode="auto">
            <a:xfrm>
              <a:off x="5220072" y="4625341"/>
              <a:ext cx="3600400" cy="19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Группа 18"/>
            <p:cNvGrpSpPr/>
            <p:nvPr/>
          </p:nvGrpSpPr>
          <p:grpSpPr>
            <a:xfrm>
              <a:off x="323528" y="188640"/>
              <a:ext cx="8280920" cy="6514324"/>
              <a:chOff x="323528" y="188640"/>
              <a:chExt cx="8280920" cy="6514324"/>
            </a:xfrm>
          </p:grpSpPr>
          <p:pic>
            <p:nvPicPr>
              <p:cNvPr id="6" name="Picture 2" descr="http://solo-nebo.narod.ru/p00450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055" t="15928" r="44396" b="42415"/>
              <a:stretch>
                <a:fillRect/>
              </a:stretch>
            </p:blipFill>
            <p:spPr bwMode="auto">
              <a:xfrm>
                <a:off x="3347863" y="4437112"/>
                <a:ext cx="1999281" cy="2265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8" name="Группа 17"/>
              <p:cNvGrpSpPr/>
              <p:nvPr/>
            </p:nvGrpSpPr>
            <p:grpSpPr>
              <a:xfrm>
                <a:off x="323528" y="188640"/>
                <a:ext cx="8280920" cy="6432715"/>
                <a:chOff x="323528" y="188640"/>
                <a:chExt cx="8280920" cy="6432715"/>
              </a:xfrm>
            </p:grpSpPr>
            <p:pic>
              <p:nvPicPr>
                <p:cNvPr id="4" name="Picture 2" descr="http://solo-nebo.narod.ru/p004502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45494" t="72287" r="7948" b="3210"/>
                <a:stretch>
                  <a:fillRect/>
                </a:stretch>
              </p:blipFill>
              <p:spPr bwMode="auto">
                <a:xfrm>
                  <a:off x="611560" y="4797152"/>
                  <a:ext cx="2520280" cy="18242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7" name="Группа 16"/>
                <p:cNvGrpSpPr/>
                <p:nvPr/>
              </p:nvGrpSpPr>
              <p:grpSpPr>
                <a:xfrm>
                  <a:off x="323528" y="188640"/>
                  <a:ext cx="8280920" cy="4608512"/>
                  <a:chOff x="323528" y="188640"/>
                  <a:chExt cx="8280920" cy="4608512"/>
                </a:xfrm>
              </p:grpSpPr>
              <p:pic>
                <p:nvPicPr>
                  <p:cNvPr id="9" name="Picture 2" descr="http://solo-nebo.narod.ru/p004502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56952" t="34061" r="8001" b="56137"/>
                  <a:stretch>
                    <a:fillRect/>
                  </a:stretch>
                </p:blipFill>
                <p:spPr bwMode="auto">
                  <a:xfrm>
                    <a:off x="395536" y="3501008"/>
                    <a:ext cx="3744416" cy="1296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6" name="Группа 15"/>
                  <p:cNvGrpSpPr/>
                  <p:nvPr/>
                </p:nvGrpSpPr>
                <p:grpSpPr>
                  <a:xfrm>
                    <a:off x="323528" y="188640"/>
                    <a:ext cx="8280920" cy="4176464"/>
                    <a:chOff x="323528" y="188640"/>
                    <a:chExt cx="8280920" cy="4176464"/>
                  </a:xfrm>
                </p:grpSpPr>
                <p:pic>
                  <p:nvPicPr>
                    <p:cNvPr id="5" name="Picture 2" descr="http://solo-nebo.narod.ru/p004502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57075" t="45289" r="9104" b="42415"/>
                    <a:stretch>
                      <a:fillRect/>
                    </a:stretch>
                  </p:blipFill>
                  <p:spPr bwMode="auto">
                    <a:xfrm>
                      <a:off x="5076056" y="2708920"/>
                      <a:ext cx="3312368" cy="165618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grpSp>
                  <p:nvGrpSpPr>
                    <p:cNvPr id="15" name="Группа 14"/>
                    <p:cNvGrpSpPr/>
                    <p:nvPr/>
                  </p:nvGrpSpPr>
                  <p:grpSpPr>
                    <a:xfrm>
                      <a:off x="323528" y="188640"/>
                      <a:ext cx="8280920" cy="3312368"/>
                      <a:chOff x="323528" y="188640"/>
                      <a:chExt cx="8280920" cy="3312368"/>
                    </a:xfrm>
                  </p:grpSpPr>
                  <p:grpSp>
                    <p:nvGrpSpPr>
                      <p:cNvPr id="14" name="Группа 13"/>
                      <p:cNvGrpSpPr/>
                      <p:nvPr/>
                    </p:nvGrpSpPr>
                    <p:grpSpPr>
                      <a:xfrm>
                        <a:off x="323528" y="188640"/>
                        <a:ext cx="8280920" cy="2808312"/>
                        <a:chOff x="323528" y="188640"/>
                        <a:chExt cx="8280920" cy="2808312"/>
                      </a:xfrm>
                    </p:grpSpPr>
                    <p:grpSp>
                      <p:nvGrpSpPr>
                        <p:cNvPr id="13" name="Группа 12"/>
                        <p:cNvGrpSpPr/>
                        <p:nvPr/>
                      </p:nvGrpSpPr>
                      <p:grpSpPr>
                        <a:xfrm>
                          <a:off x="323528" y="188640"/>
                          <a:ext cx="6048672" cy="2808312"/>
                          <a:chOff x="323528" y="188640"/>
                          <a:chExt cx="6048672" cy="2808312"/>
                        </a:xfrm>
                      </p:grpSpPr>
                      <p:pic>
                        <p:nvPicPr>
                          <p:cNvPr id="37890" name="Picture 2" descr="http://solo-nebo.narod.ru/p004502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 cstate="print"/>
                          <a:srcRect l="6740" t="58019" r="46385" b="27041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3528" y="1052736"/>
                            <a:ext cx="3960440" cy="1944216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grpSp>
                        <p:nvGrpSpPr>
                          <p:cNvPr id="12" name="Группа 11"/>
                          <p:cNvGrpSpPr/>
                          <p:nvPr/>
                        </p:nvGrpSpPr>
                        <p:grpSpPr>
                          <a:xfrm>
                            <a:off x="899592" y="188640"/>
                            <a:ext cx="5472608" cy="855095"/>
                            <a:chOff x="899592" y="188640"/>
                            <a:chExt cx="5472608" cy="855095"/>
                          </a:xfrm>
                        </p:grpSpPr>
                        <p:pic>
                          <p:nvPicPr>
                            <p:cNvPr id="3" name="Picture 2" descr="http://solo-nebo.narod.ru/p004502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 l="32015" t="10415" r="30916" b="84072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03848" y="188640"/>
                              <a:ext cx="3168352" cy="648072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7" name="Picture 2" descr="http://solo-nebo.narod.ru/p004502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 l="6740" t="85763" r="52821" b="3210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99592" y="260648"/>
                              <a:ext cx="2088232" cy="78308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grpSp>
                    </p:grpSp>
                    <p:pic>
                      <p:nvPicPr>
                        <p:cNvPr id="8" name="Picture 2" descr="http://solo-nebo.narod.ru/p004502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 l="57102" t="17017" r="6204" b="71004"/>
                        <a:stretch>
                          <a:fillRect/>
                        </a:stretch>
                      </p:blipFill>
                      <p:spPr bwMode="auto">
                        <a:xfrm>
                          <a:off x="5076056" y="980728"/>
                          <a:ext cx="3528392" cy="158417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11" name="Picture 2" descr="http://solo-nebo.narod.ru/p004502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 l="13480" t="75517" r="59561" b="17467"/>
                      <a:stretch>
                        <a:fillRect/>
                      </a:stretch>
                    </p:blipFill>
                    <p:spPr bwMode="auto">
                      <a:xfrm>
                        <a:off x="1403648" y="2852936"/>
                        <a:ext cx="1810486" cy="6480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</p:grpSp>
            </p:grpSp>
          </p:grpSp>
        </p:grpSp>
      </p:grpSp>
      <p:sp>
        <p:nvSpPr>
          <p:cNvPr id="21" name="Рамка 2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Управляющая кнопка: настраиваемая 21">
            <a:hlinkClick r:id="rId3" action="ppaction://hlinksldjump" highlightClick="1"/>
          </p:cNvPr>
          <p:cNvSpPr/>
          <p:nvPr/>
        </p:nvSpPr>
        <p:spPr>
          <a:xfrm>
            <a:off x="8244408" y="6165304"/>
            <a:ext cx="648072" cy="46635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467544" y="260648"/>
            <a:ext cx="8136904" cy="6238026"/>
            <a:chOff x="539552" y="260648"/>
            <a:chExt cx="8136904" cy="6238026"/>
          </a:xfrm>
        </p:grpSpPr>
        <p:pic>
          <p:nvPicPr>
            <p:cNvPr id="9" name="Picture 2" descr="http://solo-nebo.narod.ru/p004602.jpg"/>
            <p:cNvPicPr>
              <a:picLocks noChangeAspect="1" noChangeArrowheads="1"/>
            </p:cNvPicPr>
            <p:nvPr/>
          </p:nvPicPr>
          <p:blipFill>
            <a:blip r:embed="rId2" cstate="print"/>
            <a:srcRect l="6427" t="71544" r="43893" b="2910"/>
            <a:stretch>
              <a:fillRect/>
            </a:stretch>
          </p:blipFill>
          <p:spPr bwMode="auto">
            <a:xfrm>
              <a:off x="539552" y="3861048"/>
              <a:ext cx="3096344" cy="2637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Группа 16"/>
            <p:cNvGrpSpPr/>
            <p:nvPr/>
          </p:nvGrpSpPr>
          <p:grpSpPr>
            <a:xfrm>
              <a:off x="539552" y="260648"/>
              <a:ext cx="8136904" cy="6120680"/>
              <a:chOff x="539552" y="260648"/>
              <a:chExt cx="8136904" cy="6120680"/>
            </a:xfrm>
          </p:grpSpPr>
          <p:pic>
            <p:nvPicPr>
              <p:cNvPr id="38914" name="Picture 2" descr="http://solo-nebo.narod.ru/p00460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8070" t="59513" r="47573" b="28456"/>
              <a:stretch>
                <a:fillRect/>
              </a:stretch>
            </p:blipFill>
            <p:spPr bwMode="auto">
              <a:xfrm>
                <a:off x="3923928" y="4509120"/>
                <a:ext cx="4104456" cy="1872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6" name="Группа 15"/>
              <p:cNvGrpSpPr/>
              <p:nvPr/>
            </p:nvGrpSpPr>
            <p:grpSpPr>
              <a:xfrm>
                <a:off x="539552" y="260648"/>
                <a:ext cx="8136904" cy="4392488"/>
                <a:chOff x="539552" y="260648"/>
                <a:chExt cx="8136904" cy="4392488"/>
              </a:xfrm>
            </p:grpSpPr>
            <p:pic>
              <p:nvPicPr>
                <p:cNvPr id="7" name="Picture 2" descr="http://solo-nebo.narod.ru/p004602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58880" t="53772" r="6161" b="25124"/>
                <a:stretch>
                  <a:fillRect/>
                </a:stretch>
              </p:blipFill>
              <p:spPr bwMode="auto">
                <a:xfrm>
                  <a:off x="7236296" y="3212976"/>
                  <a:ext cx="1440160" cy="14401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5" name="Группа 14"/>
                <p:cNvGrpSpPr/>
                <p:nvPr/>
              </p:nvGrpSpPr>
              <p:grpSpPr>
                <a:xfrm>
                  <a:off x="539552" y="260648"/>
                  <a:ext cx="7848872" cy="3303897"/>
                  <a:chOff x="539552" y="260648"/>
                  <a:chExt cx="7848872" cy="3303897"/>
                </a:xfrm>
              </p:grpSpPr>
              <p:pic>
                <p:nvPicPr>
                  <p:cNvPr id="3" name="Picture 2" descr="http://solo-nebo.narod.ru/p004602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7360" t="16239" r="68720" b="62658"/>
                  <a:stretch>
                    <a:fillRect/>
                  </a:stretch>
                </p:blipFill>
                <p:spPr bwMode="auto">
                  <a:xfrm rot="1846976">
                    <a:off x="7452320" y="476672"/>
                    <a:ext cx="936104" cy="13681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4" name="Группа 13"/>
                  <p:cNvGrpSpPr/>
                  <p:nvPr/>
                </p:nvGrpSpPr>
                <p:grpSpPr>
                  <a:xfrm>
                    <a:off x="539552" y="260648"/>
                    <a:ext cx="6768752" cy="3303897"/>
                    <a:chOff x="539552" y="260648"/>
                    <a:chExt cx="6768752" cy="3303897"/>
                  </a:xfrm>
                </p:grpSpPr>
                <p:pic>
                  <p:nvPicPr>
                    <p:cNvPr id="5" name="Picture 2" descr="http://solo-nebo.narod.ru/p004602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33120" t="16239" r="4321" b="50440"/>
                    <a:stretch>
                      <a:fillRect/>
                    </a:stretch>
                  </p:blipFill>
                  <p:spPr bwMode="auto">
                    <a:xfrm>
                      <a:off x="4644008" y="1213694"/>
                      <a:ext cx="2664296" cy="23508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grpSp>
                  <p:nvGrpSpPr>
                    <p:cNvPr id="13" name="Группа 12"/>
                    <p:cNvGrpSpPr/>
                    <p:nvPr/>
                  </p:nvGrpSpPr>
                  <p:grpSpPr>
                    <a:xfrm>
                      <a:off x="539552" y="260648"/>
                      <a:ext cx="5544616" cy="3067541"/>
                      <a:chOff x="539552" y="260648"/>
                      <a:chExt cx="5544616" cy="3067541"/>
                    </a:xfrm>
                  </p:grpSpPr>
                  <p:pic>
                    <p:nvPicPr>
                      <p:cNvPr id="8" name="Picture 2" descr="http://solo-nebo.narod.ru/p004602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 l="7909" t="44886" r="58749" b="41785"/>
                      <a:stretch>
                        <a:fillRect/>
                      </a:stretch>
                    </p:blipFill>
                    <p:spPr bwMode="auto">
                      <a:xfrm>
                        <a:off x="539552" y="1484784"/>
                        <a:ext cx="3240360" cy="18434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grpSp>
                    <p:nvGrpSpPr>
                      <p:cNvPr id="12" name="Группа 11"/>
                      <p:cNvGrpSpPr/>
                      <p:nvPr/>
                    </p:nvGrpSpPr>
                    <p:grpSpPr>
                      <a:xfrm>
                        <a:off x="2771800" y="260648"/>
                        <a:ext cx="3312368" cy="1855204"/>
                        <a:chOff x="2771800" y="260648"/>
                        <a:chExt cx="3312368" cy="1855204"/>
                      </a:xfrm>
                    </p:grpSpPr>
                    <p:pic>
                      <p:nvPicPr>
                        <p:cNvPr id="4" name="Picture 2" descr="http://solo-nebo.narod.ru/p004602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 l="23920" t="10685" r="20881" b="82651"/>
                        <a:stretch>
                          <a:fillRect/>
                        </a:stretch>
                      </p:blipFill>
                      <p:spPr bwMode="auto">
                        <a:xfrm>
                          <a:off x="2771800" y="260648"/>
                          <a:ext cx="3312368" cy="64807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10" name="Picture 2" descr="http://solo-nebo.narod.ru/p004602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 l="7360" t="16239" r="68720" b="62658"/>
                        <a:stretch>
                          <a:fillRect/>
                        </a:stretch>
                      </p:blipFill>
                      <p:spPr bwMode="auto">
                        <a:xfrm rot="613527">
                          <a:off x="3305090" y="900852"/>
                          <a:ext cx="831316" cy="12150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</p:grpSp>
              </p:grpSp>
            </p:grpSp>
          </p:grpSp>
        </p:grpSp>
      </p:grp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Управляющая кнопка: настраиваемая 18">
            <a:hlinkClick r:id="rId3" action="ppaction://hlinksldjump" highlightClick="1"/>
          </p:cNvPr>
          <p:cNvSpPr/>
          <p:nvPr/>
        </p:nvSpPr>
        <p:spPr>
          <a:xfrm>
            <a:off x="8244408" y="6165304"/>
            <a:ext cx="648072" cy="46635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179512" y="332656"/>
            <a:ext cx="8784976" cy="6336704"/>
            <a:chOff x="179512" y="332656"/>
            <a:chExt cx="8964488" cy="6525344"/>
          </a:xfrm>
        </p:grpSpPr>
        <p:pic>
          <p:nvPicPr>
            <p:cNvPr id="12" name="Picture 2" descr="http://solo-nebo.narod.ru/p004702.jpg"/>
            <p:cNvPicPr>
              <a:picLocks noChangeAspect="1" noChangeArrowheads="1"/>
            </p:cNvPicPr>
            <p:nvPr/>
          </p:nvPicPr>
          <p:blipFill>
            <a:blip r:embed="rId2" cstate="print"/>
            <a:srcRect l="43083" t="37892" r="16070" b="57242"/>
            <a:stretch>
              <a:fillRect/>
            </a:stretch>
          </p:blipFill>
          <p:spPr bwMode="auto">
            <a:xfrm>
              <a:off x="539552" y="5760568"/>
              <a:ext cx="4032448" cy="76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" name="Группа 25"/>
            <p:cNvGrpSpPr/>
            <p:nvPr/>
          </p:nvGrpSpPr>
          <p:grpSpPr>
            <a:xfrm>
              <a:off x="179512" y="332656"/>
              <a:ext cx="8964488" cy="6525344"/>
              <a:chOff x="179512" y="332656"/>
              <a:chExt cx="8964488" cy="6525344"/>
            </a:xfrm>
          </p:grpSpPr>
          <p:pic>
            <p:nvPicPr>
              <p:cNvPr id="4" name="Picture 2" descr="http://solo-nebo.narod.ru/p00470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4952" t="42542" r="3252" b="2815"/>
              <a:stretch>
                <a:fillRect/>
              </a:stretch>
            </p:blipFill>
            <p:spPr bwMode="auto">
              <a:xfrm>
                <a:off x="4971856" y="1484784"/>
                <a:ext cx="4172144" cy="5373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5" name="Группа 24"/>
              <p:cNvGrpSpPr/>
              <p:nvPr/>
            </p:nvGrpSpPr>
            <p:grpSpPr>
              <a:xfrm>
                <a:off x="179512" y="332656"/>
                <a:ext cx="8640960" cy="5328592"/>
                <a:chOff x="179512" y="332656"/>
                <a:chExt cx="8640960" cy="5328592"/>
              </a:xfrm>
            </p:grpSpPr>
            <p:grpSp>
              <p:nvGrpSpPr>
                <p:cNvPr id="24" name="Группа 23"/>
                <p:cNvGrpSpPr/>
                <p:nvPr/>
              </p:nvGrpSpPr>
              <p:grpSpPr>
                <a:xfrm>
                  <a:off x="179512" y="332656"/>
                  <a:ext cx="8640960" cy="5318773"/>
                  <a:chOff x="179512" y="332656"/>
                  <a:chExt cx="8640960" cy="5318773"/>
                </a:xfrm>
              </p:grpSpPr>
              <p:pic>
                <p:nvPicPr>
                  <p:cNvPr id="8" name="Picture 2" descr="http://solo-nebo.narod.ru/p004702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5680" t="58440" r="66674" b="24125"/>
                  <a:stretch>
                    <a:fillRect/>
                  </a:stretch>
                </p:blipFill>
                <p:spPr bwMode="auto">
                  <a:xfrm>
                    <a:off x="2051720" y="3933056"/>
                    <a:ext cx="1800200" cy="17183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23" name="Группа 22"/>
                  <p:cNvGrpSpPr/>
                  <p:nvPr/>
                </p:nvGrpSpPr>
                <p:grpSpPr>
                  <a:xfrm>
                    <a:off x="179512" y="332656"/>
                    <a:ext cx="8640960" cy="5256584"/>
                    <a:chOff x="179512" y="332656"/>
                    <a:chExt cx="8640960" cy="5256584"/>
                  </a:xfrm>
                </p:grpSpPr>
                <p:pic>
                  <p:nvPicPr>
                    <p:cNvPr id="7" name="Picture 2" descr="http://solo-nebo.narod.ru/p004702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5680" t="41494" r="63422" b="41315"/>
                    <a:stretch>
                      <a:fillRect/>
                    </a:stretch>
                  </p:blipFill>
                  <p:spPr bwMode="auto">
                    <a:xfrm>
                      <a:off x="251520" y="4005064"/>
                      <a:ext cx="1881209" cy="15841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grpSp>
                  <p:nvGrpSpPr>
                    <p:cNvPr id="22" name="Группа 21"/>
                    <p:cNvGrpSpPr/>
                    <p:nvPr/>
                  </p:nvGrpSpPr>
                  <p:grpSpPr>
                    <a:xfrm>
                      <a:off x="179512" y="332656"/>
                      <a:ext cx="8640960" cy="3433882"/>
                      <a:chOff x="179512" y="332656"/>
                      <a:chExt cx="8640960" cy="3433882"/>
                    </a:xfrm>
                  </p:grpSpPr>
                  <p:grpSp>
                    <p:nvGrpSpPr>
                      <p:cNvPr id="21" name="Группа 20"/>
                      <p:cNvGrpSpPr/>
                      <p:nvPr/>
                    </p:nvGrpSpPr>
                    <p:grpSpPr>
                      <a:xfrm>
                        <a:off x="179512" y="332656"/>
                        <a:ext cx="8640960" cy="2630006"/>
                        <a:chOff x="179512" y="332656"/>
                        <a:chExt cx="8640960" cy="2630006"/>
                      </a:xfrm>
                    </p:grpSpPr>
                    <p:grpSp>
                      <p:nvGrpSpPr>
                        <p:cNvPr id="20" name="Группа 19"/>
                        <p:cNvGrpSpPr/>
                        <p:nvPr/>
                      </p:nvGrpSpPr>
                      <p:grpSpPr>
                        <a:xfrm>
                          <a:off x="179512" y="332656"/>
                          <a:ext cx="8640960" cy="1959376"/>
                          <a:chOff x="179512" y="332656"/>
                          <a:chExt cx="8640960" cy="1959376"/>
                        </a:xfrm>
                      </p:grpSpPr>
                      <p:pic>
                        <p:nvPicPr>
                          <p:cNvPr id="6" name="Picture 2" descr="http://solo-nebo.narod.ru/p004702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 cstate="print"/>
                          <a:srcRect l="5680" t="26452" r="63422" b="58506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71800" y="1124744"/>
                            <a:ext cx="1584176" cy="116728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grpSp>
                        <p:nvGrpSpPr>
                          <p:cNvPr id="19" name="Группа 18"/>
                          <p:cNvGrpSpPr/>
                          <p:nvPr/>
                        </p:nvGrpSpPr>
                        <p:grpSpPr>
                          <a:xfrm>
                            <a:off x="179512" y="332656"/>
                            <a:ext cx="8640960" cy="1800200"/>
                            <a:chOff x="179512" y="332656"/>
                            <a:chExt cx="8640960" cy="1800200"/>
                          </a:xfrm>
                        </p:grpSpPr>
                        <p:pic>
                          <p:nvPicPr>
                            <p:cNvPr id="5" name="Picture 2" descr="http://solo-nebo.narod.ru/p004702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 l="5680" t="15708" r="63422" b="73548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83568" y="1196752"/>
                              <a:ext cx="1778598" cy="936104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18" name="Группа 17"/>
                            <p:cNvGrpSpPr/>
                            <p:nvPr/>
                          </p:nvGrpSpPr>
                          <p:grpSpPr>
                            <a:xfrm>
                              <a:off x="179512" y="332656"/>
                              <a:ext cx="8640960" cy="792088"/>
                              <a:chOff x="179512" y="332656"/>
                              <a:chExt cx="8640960" cy="792088"/>
                            </a:xfrm>
                          </p:grpSpPr>
                          <p:pic>
                            <p:nvPicPr>
                              <p:cNvPr id="3" name="Picture 2" descr="http://solo-nebo.narod.ru/p004702.jp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 l="11383" t="10336" r="10559" b="84291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004048" y="548680"/>
                                <a:ext cx="3816424" cy="504056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9" name="Picture 2" descr="http://solo-nebo.narod.ru/p004702.jp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 l="42867" t="16711" r="7046" b="77774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79512" y="332656"/>
                                <a:ext cx="4752528" cy="79208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</p:grpSp>
                    </p:grpSp>
                    <p:pic>
                      <p:nvPicPr>
                        <p:cNvPr id="10" name="Picture 2" descr="http://solo-nebo.narod.ru/p004702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 l="42975" t="23730" r="25152" b="71255"/>
                        <a:stretch>
                          <a:fillRect/>
                        </a:stretch>
                      </p:blipFill>
                      <p:spPr bwMode="auto">
                        <a:xfrm>
                          <a:off x="323528" y="2276872"/>
                          <a:ext cx="2880320" cy="68579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11" name="Picture 2" descr="http://solo-nebo.narod.ru/p004702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 l="43286" t="30615" r="7622" b="64684"/>
                      <a:stretch>
                        <a:fillRect/>
                      </a:stretch>
                    </p:blipFill>
                    <p:spPr bwMode="auto">
                      <a:xfrm>
                        <a:off x="395536" y="3068960"/>
                        <a:ext cx="4464496" cy="69757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</p:grpSp>
            </p:grpSp>
            <p:pic>
              <p:nvPicPr>
                <p:cNvPr id="17" name="Picture 2" descr="http://solo-nebo.narod.ru/p004702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5680" t="75875" r="66674" b="3711"/>
                <a:stretch>
                  <a:fillRect/>
                </a:stretch>
              </p:blipFill>
              <p:spPr bwMode="auto">
                <a:xfrm>
                  <a:off x="3923928" y="3789040"/>
                  <a:ext cx="1675133" cy="18722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28" name="Рамка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Управляющая кнопка: настраиваемая 28">
            <a:hlinkClick r:id="rId3" action="ppaction://hlinksldjump" highlightClick="1"/>
          </p:cNvPr>
          <p:cNvSpPr/>
          <p:nvPr/>
        </p:nvSpPr>
        <p:spPr>
          <a:xfrm>
            <a:off x="8316416" y="6165304"/>
            <a:ext cx="648072" cy="46635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23528" y="188640"/>
            <a:ext cx="8208912" cy="6408712"/>
            <a:chOff x="323528" y="188640"/>
            <a:chExt cx="8208912" cy="6408712"/>
          </a:xfrm>
        </p:grpSpPr>
        <p:pic>
          <p:nvPicPr>
            <p:cNvPr id="40962" name="Picture 2" descr="http://solo-nebo.narod.ru/p004801.jpg"/>
            <p:cNvPicPr>
              <a:picLocks noChangeAspect="1" noChangeArrowheads="1"/>
            </p:cNvPicPr>
            <p:nvPr/>
          </p:nvPicPr>
          <p:blipFill>
            <a:blip r:embed="rId2" cstate="print"/>
            <a:srcRect l="58668" t="87251" r="9654" b="5670"/>
            <a:stretch>
              <a:fillRect/>
            </a:stretch>
          </p:blipFill>
          <p:spPr bwMode="auto">
            <a:xfrm>
              <a:off x="467544" y="5229200"/>
              <a:ext cx="3312368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Группа 12"/>
            <p:cNvGrpSpPr/>
            <p:nvPr/>
          </p:nvGrpSpPr>
          <p:grpSpPr>
            <a:xfrm>
              <a:off x="323528" y="188640"/>
              <a:ext cx="8208912" cy="6408712"/>
              <a:chOff x="323528" y="188640"/>
              <a:chExt cx="8208912" cy="6408712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323528" y="188640"/>
                <a:ext cx="8208912" cy="6408712"/>
                <a:chOff x="323528" y="188640"/>
                <a:chExt cx="8208912" cy="6408712"/>
              </a:xfrm>
            </p:grpSpPr>
            <p:pic>
              <p:nvPicPr>
                <p:cNvPr id="5" name="Picture 2" descr="http://solo-nebo.narod.ru/p004801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3419" t="50089" r="40164" b="4785"/>
                <a:stretch>
                  <a:fillRect/>
                </a:stretch>
              </p:blipFill>
              <p:spPr bwMode="auto">
                <a:xfrm>
                  <a:off x="4499992" y="3356992"/>
                  <a:ext cx="2545997" cy="3240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1" name="Группа 10"/>
                <p:cNvGrpSpPr/>
                <p:nvPr/>
              </p:nvGrpSpPr>
              <p:grpSpPr>
                <a:xfrm>
                  <a:off x="323528" y="188640"/>
                  <a:ext cx="8208912" cy="3240360"/>
                  <a:chOff x="323528" y="188640"/>
                  <a:chExt cx="8208912" cy="3240360"/>
                </a:xfrm>
              </p:grpSpPr>
              <p:grpSp>
                <p:nvGrpSpPr>
                  <p:cNvPr id="10" name="Группа 9"/>
                  <p:cNvGrpSpPr/>
                  <p:nvPr/>
                </p:nvGrpSpPr>
                <p:grpSpPr>
                  <a:xfrm>
                    <a:off x="323528" y="188640"/>
                    <a:ext cx="5832648" cy="3240360"/>
                    <a:chOff x="323528" y="188640"/>
                    <a:chExt cx="5832648" cy="3240360"/>
                  </a:xfrm>
                </p:grpSpPr>
                <p:pic>
                  <p:nvPicPr>
                    <p:cNvPr id="4" name="Picture 2" descr="http://solo-nebo.narod.ru/p004801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5129" t="16603" r="52131" b="56536"/>
                    <a:stretch>
                      <a:fillRect/>
                    </a:stretch>
                  </p:blipFill>
                  <p:spPr bwMode="auto">
                    <a:xfrm>
                      <a:off x="3131840" y="980728"/>
                      <a:ext cx="2232248" cy="223224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grpSp>
                  <p:nvGrpSpPr>
                    <p:cNvPr id="9" name="Группа 8"/>
                    <p:cNvGrpSpPr/>
                    <p:nvPr/>
                  </p:nvGrpSpPr>
                  <p:grpSpPr>
                    <a:xfrm>
                      <a:off x="323528" y="188640"/>
                      <a:ext cx="5832648" cy="3240360"/>
                      <a:chOff x="323528" y="188640"/>
                      <a:chExt cx="5832648" cy="3240360"/>
                    </a:xfrm>
                  </p:grpSpPr>
                  <p:pic>
                    <p:nvPicPr>
                      <p:cNvPr id="3" name="Picture 2" descr="http://solo-nebo.narod.ru/p004801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 l="18806" t="9083" r="23068" b="84470"/>
                      <a:stretch>
                        <a:fillRect/>
                      </a:stretch>
                    </p:blipFill>
                    <p:spPr bwMode="auto">
                      <a:xfrm>
                        <a:off x="2915816" y="188640"/>
                        <a:ext cx="3240360" cy="57182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6" name="Picture 2" descr="http://solo-nebo.narod.ru/p004801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 l="47002" t="14633" r="8548" b="50985"/>
                      <a:stretch>
                        <a:fillRect/>
                      </a:stretch>
                    </p:blipFill>
                    <p:spPr bwMode="auto">
                      <a:xfrm>
                        <a:off x="323528" y="404664"/>
                        <a:ext cx="2457273" cy="302433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</p:grpSp>
              <p:pic>
                <p:nvPicPr>
                  <p:cNvPr id="7" name="Picture 2" descr="http://solo-nebo.narod.ru/p004801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58970" t="50583" r="8548" b="32633"/>
                  <a:stretch>
                    <a:fillRect/>
                  </a:stretch>
                </p:blipFill>
                <p:spPr bwMode="auto">
                  <a:xfrm>
                    <a:off x="5580112" y="836712"/>
                    <a:ext cx="2952328" cy="24482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pic>
            <p:nvPicPr>
              <p:cNvPr id="8" name="Picture 2" descr="http://solo-nebo.narod.ru/p004801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7260" t="72070" r="8548" b="17589"/>
              <a:stretch>
                <a:fillRect/>
              </a:stretch>
            </p:blipFill>
            <p:spPr bwMode="auto">
              <a:xfrm>
                <a:off x="323528" y="3645024"/>
                <a:ext cx="3384376" cy="1512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Управляющая кнопка: настраиваемая 15">
            <a:hlinkClick r:id="rId3" action="ppaction://hlinksldjump" highlightClick="1"/>
          </p:cNvPr>
          <p:cNvSpPr/>
          <p:nvPr/>
        </p:nvSpPr>
        <p:spPr>
          <a:xfrm>
            <a:off x="8316416" y="6165304"/>
            <a:ext cx="648072" cy="46635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179512" y="188640"/>
            <a:ext cx="8712968" cy="6442821"/>
            <a:chOff x="179512" y="188640"/>
            <a:chExt cx="8964488" cy="6442821"/>
          </a:xfrm>
        </p:grpSpPr>
        <p:pic>
          <p:nvPicPr>
            <p:cNvPr id="10" name="Picture 2" descr="http://solo-nebo.narod.ru/p004902.jpg"/>
            <p:cNvPicPr>
              <a:picLocks noChangeAspect="1" noChangeArrowheads="1"/>
            </p:cNvPicPr>
            <p:nvPr/>
          </p:nvPicPr>
          <p:blipFill>
            <a:blip r:embed="rId2" cstate="print"/>
            <a:srcRect t="43700" b="2751"/>
            <a:stretch>
              <a:fillRect/>
            </a:stretch>
          </p:blipFill>
          <p:spPr bwMode="auto">
            <a:xfrm>
              <a:off x="3995936" y="1628800"/>
              <a:ext cx="4392488" cy="5002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Группа 17"/>
            <p:cNvGrpSpPr/>
            <p:nvPr/>
          </p:nvGrpSpPr>
          <p:grpSpPr>
            <a:xfrm>
              <a:off x="179512" y="188640"/>
              <a:ext cx="8964488" cy="6408712"/>
              <a:chOff x="179512" y="188640"/>
              <a:chExt cx="8964488" cy="6408712"/>
            </a:xfrm>
          </p:grpSpPr>
          <p:pic>
            <p:nvPicPr>
              <p:cNvPr id="4" name="Picture 2" descr="http://solo-nebo.narod.ru/p00490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827" t="16400" r="37934" b="56300"/>
              <a:stretch>
                <a:fillRect/>
              </a:stretch>
            </p:blipFill>
            <p:spPr bwMode="auto">
              <a:xfrm>
                <a:off x="179512" y="3284984"/>
                <a:ext cx="3888432" cy="3312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7" name="Группа 16"/>
              <p:cNvGrpSpPr/>
              <p:nvPr/>
            </p:nvGrpSpPr>
            <p:grpSpPr>
              <a:xfrm>
                <a:off x="251520" y="188640"/>
                <a:ext cx="8892480" cy="3096344"/>
                <a:chOff x="251520" y="188640"/>
                <a:chExt cx="8892480" cy="3096344"/>
              </a:xfrm>
            </p:grpSpPr>
            <p:pic>
              <p:nvPicPr>
                <p:cNvPr id="5" name="Picture 2" descr="http://solo-nebo.narod.ru/p004902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61232" t="17894" r="15641" b="56300"/>
                <a:stretch>
                  <a:fillRect/>
                </a:stretch>
              </p:blipFill>
              <p:spPr bwMode="auto">
                <a:xfrm>
                  <a:off x="251520" y="332656"/>
                  <a:ext cx="1331640" cy="24883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6" name="Группа 15"/>
                <p:cNvGrpSpPr/>
                <p:nvPr/>
              </p:nvGrpSpPr>
              <p:grpSpPr>
                <a:xfrm>
                  <a:off x="1619672" y="188640"/>
                  <a:ext cx="7524328" cy="3096344"/>
                  <a:chOff x="1619672" y="188640"/>
                  <a:chExt cx="7524328" cy="3096344"/>
                </a:xfrm>
              </p:grpSpPr>
              <p:pic>
                <p:nvPicPr>
                  <p:cNvPr id="7" name="Picture 2" descr="http://solo-nebo.narod.ru/p004902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83100" t="28250" r="3779" b="60500"/>
                  <a:stretch>
                    <a:fillRect/>
                  </a:stretch>
                </p:blipFill>
                <p:spPr bwMode="auto">
                  <a:xfrm>
                    <a:off x="1619672" y="1259759"/>
                    <a:ext cx="1296144" cy="20252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5" name="Группа 14"/>
                  <p:cNvGrpSpPr/>
                  <p:nvPr/>
                </p:nvGrpSpPr>
                <p:grpSpPr>
                  <a:xfrm>
                    <a:off x="1763688" y="188640"/>
                    <a:ext cx="7380312" cy="2592288"/>
                    <a:chOff x="1763688" y="188640"/>
                    <a:chExt cx="7380312" cy="2592288"/>
                  </a:xfrm>
                </p:grpSpPr>
                <p:pic>
                  <p:nvPicPr>
                    <p:cNvPr id="6" name="Picture 2" descr="http://solo-nebo.narod.ru/p004902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84352" t="17537" r="5285" b="75640"/>
                    <a:stretch>
                      <a:fillRect/>
                    </a:stretch>
                  </p:blipFill>
                  <p:spPr bwMode="auto">
                    <a:xfrm>
                      <a:off x="1763688" y="188640"/>
                      <a:ext cx="900100" cy="108012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grpSp>
                  <p:nvGrpSpPr>
                    <p:cNvPr id="14" name="Группа 13"/>
                    <p:cNvGrpSpPr/>
                    <p:nvPr/>
                  </p:nvGrpSpPr>
                  <p:grpSpPr>
                    <a:xfrm>
                      <a:off x="2987824" y="260648"/>
                      <a:ext cx="6156176" cy="2520280"/>
                      <a:chOff x="2987824" y="260648"/>
                      <a:chExt cx="6156176" cy="2520280"/>
                    </a:xfrm>
                  </p:grpSpPr>
                  <p:pic>
                    <p:nvPicPr>
                      <p:cNvPr id="11" name="Picture 2" descr="http://solo-nebo.narod.ru/p004902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 l="61687" t="44258" r="2322" b="45144"/>
                      <a:stretch>
                        <a:fillRect/>
                      </a:stretch>
                    </p:blipFill>
                    <p:spPr bwMode="auto">
                      <a:xfrm>
                        <a:off x="6587208" y="1052736"/>
                        <a:ext cx="2556792" cy="158417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grpSp>
                    <p:nvGrpSpPr>
                      <p:cNvPr id="13" name="Группа 12"/>
                      <p:cNvGrpSpPr/>
                      <p:nvPr/>
                    </p:nvGrpSpPr>
                    <p:grpSpPr>
                      <a:xfrm>
                        <a:off x="2987824" y="260648"/>
                        <a:ext cx="5400600" cy="2520280"/>
                        <a:chOff x="2987824" y="260648"/>
                        <a:chExt cx="5400600" cy="2520280"/>
                      </a:xfrm>
                    </p:grpSpPr>
                    <p:pic>
                      <p:nvPicPr>
                        <p:cNvPr id="3" name="Picture 2" descr="http://solo-nebo.narod.ru/p004902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 l="6378" t="10101" r="4326" b="83599"/>
                        <a:stretch>
                          <a:fillRect/>
                        </a:stretch>
                      </p:blipFill>
                      <p:spPr bwMode="auto">
                        <a:xfrm>
                          <a:off x="3347864" y="260648"/>
                          <a:ext cx="5040560" cy="64807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12" name="Picture 2" descr="http://solo-nebo.narod.ru/p004902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 l="3532" t="44816" r="55263" b="43470"/>
                        <a:stretch>
                          <a:fillRect/>
                        </a:stretch>
                      </p:blipFill>
                      <p:spPr bwMode="auto">
                        <a:xfrm>
                          <a:off x="2987824" y="1196752"/>
                          <a:ext cx="2952328" cy="158417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</p:grpSp>
              </p:grpSp>
            </p:grpSp>
          </p:grpSp>
        </p:grpSp>
      </p:grpSp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Управляющая кнопка: настраиваемая 20">
            <a:hlinkClick r:id="rId3" action="ppaction://hlinksldjump" highlightClick="1"/>
          </p:cNvPr>
          <p:cNvSpPr/>
          <p:nvPr/>
        </p:nvSpPr>
        <p:spPr>
          <a:xfrm>
            <a:off x="8316416" y="6165304"/>
            <a:ext cx="648072" cy="46635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olo-nebo.narod.ru/p004801.jpg"/>
          <p:cNvPicPr>
            <a:picLocks noChangeAspect="1" noChangeArrowheads="1"/>
          </p:cNvPicPr>
          <p:nvPr/>
        </p:nvPicPr>
        <p:blipFill>
          <a:blip r:embed="rId2" cstate="print"/>
          <a:srcRect l="3694" t="50089" r="40004" b="4785"/>
          <a:stretch>
            <a:fillRect/>
          </a:stretch>
        </p:blipFill>
        <p:spPr bwMode="auto">
          <a:xfrm>
            <a:off x="1259632" y="1484784"/>
            <a:ext cx="2592288" cy="286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"/>
          <p:cNvGrpSpPr/>
          <p:nvPr/>
        </p:nvGrpSpPr>
        <p:grpSpPr>
          <a:xfrm>
            <a:off x="4716016" y="2420888"/>
            <a:ext cx="3528392" cy="3672408"/>
            <a:chOff x="2051720" y="3212976"/>
            <a:chExt cx="1944216" cy="1944216"/>
          </a:xfrm>
        </p:grpSpPr>
        <p:grpSp>
          <p:nvGrpSpPr>
            <p:cNvPr id="4" name="Группа 4"/>
            <p:cNvGrpSpPr/>
            <p:nvPr/>
          </p:nvGrpSpPr>
          <p:grpSpPr>
            <a:xfrm>
              <a:off x="2051720" y="3212976"/>
              <a:ext cx="1944216" cy="1944216"/>
              <a:chOff x="2051720" y="3212976"/>
              <a:chExt cx="1944216" cy="1944216"/>
            </a:xfrm>
          </p:grpSpPr>
          <p:pic>
            <p:nvPicPr>
              <p:cNvPr id="6" name="Picture 2" descr="http://solo-nebo.narod.ru/p004902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459" t="50000" r="1951" b="2751"/>
              <a:stretch>
                <a:fillRect/>
              </a:stretch>
            </p:blipFill>
            <p:spPr bwMode="auto">
              <a:xfrm>
                <a:off x="2051720" y="3287922"/>
                <a:ext cx="1944216" cy="1869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Прямоугольник 2"/>
              <p:cNvSpPr/>
              <p:nvPr/>
            </p:nvSpPr>
            <p:spPr>
              <a:xfrm>
                <a:off x="3347864" y="3212976"/>
                <a:ext cx="576064" cy="2663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2195736" y="3212976"/>
              <a:ext cx="648072" cy="338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5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olo-nebo.narod.ru/p003502.jpg"/>
          <p:cNvPicPr>
            <a:picLocks noChangeAspect="1" noChangeArrowheads="1"/>
          </p:cNvPicPr>
          <p:nvPr/>
        </p:nvPicPr>
        <p:blipFill>
          <a:blip r:embed="rId2" cstate="print"/>
          <a:srcRect t="21504"/>
          <a:stretch>
            <a:fillRect/>
          </a:stretch>
        </p:blipFill>
        <p:spPr bwMode="auto">
          <a:xfrm>
            <a:off x="1043608" y="260648"/>
            <a:ext cx="5328592" cy="63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68344" y="3717032"/>
            <a:ext cx="1152128" cy="129712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8" name="Рамка 7"/>
          <p:cNvSpPr/>
          <p:nvPr/>
        </p:nvSpPr>
        <p:spPr>
          <a:xfrm>
            <a:off x="971600" y="188640"/>
            <a:ext cx="5472608" cy="6480720"/>
          </a:xfrm>
          <a:prstGeom prst="frame">
            <a:avLst>
              <a:gd name="adj1" fmla="val 2037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6660232" y="1196752"/>
            <a:ext cx="648072" cy="53836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6732240" y="2852936"/>
            <a:ext cx="648072" cy="504056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rId6" action="ppaction://hlinksldjump" highlightClick="1"/>
          </p:cNvPr>
          <p:cNvSpPr/>
          <p:nvPr/>
        </p:nvSpPr>
        <p:spPr>
          <a:xfrm>
            <a:off x="6804248" y="4509120"/>
            <a:ext cx="648072" cy="46635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rId7" action="ppaction://hlinksldjump" highlightClick="1"/>
          </p:cNvPr>
          <p:cNvSpPr/>
          <p:nvPr/>
        </p:nvSpPr>
        <p:spPr>
          <a:xfrm>
            <a:off x="6804248" y="6021288"/>
            <a:ext cx="648072" cy="46635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мой 16">
            <a:hlinkClick r:id="rId8" action="ppaction://hlinksldjump" highlightClick="1"/>
          </p:cNvPr>
          <p:cNvSpPr/>
          <p:nvPr/>
        </p:nvSpPr>
        <p:spPr>
          <a:xfrm>
            <a:off x="251520" y="5949280"/>
            <a:ext cx="648072" cy="61036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://solo-nebo.narod.ru/p004002.jpg"/>
          <p:cNvPicPr>
            <a:picLocks noChangeAspect="1" noChangeArrowheads="1"/>
          </p:cNvPicPr>
          <p:nvPr/>
        </p:nvPicPr>
        <p:blipFill>
          <a:blip r:embed="rId9" cstate="print"/>
          <a:srcRect l="48321" t="62202" r="8034" b="4305"/>
          <a:stretch>
            <a:fillRect/>
          </a:stretch>
        </p:blipFill>
        <p:spPr bwMode="auto">
          <a:xfrm>
            <a:off x="7596336" y="5301208"/>
            <a:ext cx="1296144" cy="129614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grpSp>
        <p:nvGrpSpPr>
          <p:cNvPr id="19" name="Группа 18"/>
          <p:cNvGrpSpPr/>
          <p:nvPr/>
        </p:nvGrpSpPr>
        <p:grpSpPr>
          <a:xfrm>
            <a:off x="7524328" y="620688"/>
            <a:ext cx="1224136" cy="1080120"/>
            <a:chOff x="3419872" y="1772816"/>
            <a:chExt cx="1567768" cy="1512168"/>
          </a:xfrm>
        </p:grpSpPr>
        <p:pic>
          <p:nvPicPr>
            <p:cNvPr id="20" name="Picture 2" descr="http://solo-nebo.narod.ru/p003702.jpg"/>
            <p:cNvPicPr>
              <a:picLocks noChangeAspect="1" noChangeArrowheads="1"/>
            </p:cNvPicPr>
            <p:nvPr/>
          </p:nvPicPr>
          <p:blipFill>
            <a:blip r:embed="rId10" cstate="print"/>
            <a:srcRect l="38331" t="44393" r="2012" b="19133"/>
            <a:stretch>
              <a:fillRect/>
            </a:stretch>
          </p:blipFill>
          <p:spPr bwMode="auto">
            <a:xfrm>
              <a:off x="3419872" y="1772816"/>
              <a:ext cx="1567768" cy="1512168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  <p:sp>
          <p:nvSpPr>
            <p:cNvPr id="21" name="Прямоугольник 20"/>
            <p:cNvSpPr/>
            <p:nvPr/>
          </p:nvSpPr>
          <p:spPr>
            <a:xfrm>
              <a:off x="3419872" y="2636912"/>
              <a:ext cx="360040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668344" y="2132856"/>
            <a:ext cx="1152128" cy="1296144"/>
            <a:chOff x="3995936" y="1772816"/>
            <a:chExt cx="1224136" cy="1322454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95936" y="1772816"/>
              <a:ext cx="1224136" cy="13224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  <p:sp>
          <p:nvSpPr>
            <p:cNvPr id="24" name="Прямоугольник 23"/>
            <p:cNvSpPr/>
            <p:nvPr/>
          </p:nvSpPr>
          <p:spPr>
            <a:xfrm>
              <a:off x="3995936" y="2636912"/>
              <a:ext cx="216024" cy="410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323528" y="188640"/>
            <a:ext cx="8605464" cy="6408712"/>
            <a:chOff x="323528" y="188640"/>
            <a:chExt cx="8605464" cy="6408712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467544" y="4653136"/>
              <a:ext cx="3240360" cy="1895435"/>
              <a:chOff x="755576" y="4941168"/>
              <a:chExt cx="2808312" cy="1607403"/>
            </a:xfrm>
          </p:grpSpPr>
          <p:pic>
            <p:nvPicPr>
              <p:cNvPr id="8" name="Picture 2" descr="http://solo-nebo.narod.ru/p00370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417" t="75150" r="36983" b="5089"/>
              <a:stretch>
                <a:fillRect/>
              </a:stretch>
            </p:blipFill>
            <p:spPr bwMode="auto">
              <a:xfrm>
                <a:off x="755576" y="5013176"/>
                <a:ext cx="2719844" cy="1535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Прямоугольник 20"/>
              <p:cNvSpPr/>
              <p:nvPr/>
            </p:nvSpPr>
            <p:spPr>
              <a:xfrm>
                <a:off x="3131840" y="4941168"/>
                <a:ext cx="432048" cy="4766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323528" y="188640"/>
              <a:ext cx="8605464" cy="6408712"/>
              <a:chOff x="323528" y="188640"/>
              <a:chExt cx="8605464" cy="6408712"/>
            </a:xfrm>
          </p:grpSpPr>
          <p:grpSp>
            <p:nvGrpSpPr>
              <p:cNvPr id="20" name="Группа 19"/>
              <p:cNvGrpSpPr/>
              <p:nvPr/>
            </p:nvGrpSpPr>
            <p:grpSpPr>
              <a:xfrm>
                <a:off x="3851920" y="4149080"/>
                <a:ext cx="2664296" cy="2448272"/>
                <a:chOff x="3995936" y="4337720"/>
                <a:chExt cx="2560342" cy="2520280"/>
              </a:xfrm>
            </p:grpSpPr>
            <p:pic>
              <p:nvPicPr>
                <p:cNvPr id="12" name="Picture 2" descr="http://solo-nebo.narod.ru/p003702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38331" t="44393" r="2012" b="19133"/>
                <a:stretch>
                  <a:fillRect/>
                </a:stretch>
              </p:blipFill>
              <p:spPr bwMode="auto">
                <a:xfrm>
                  <a:off x="3995936" y="4337720"/>
                  <a:ext cx="2560342" cy="25202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Прямоугольник 16"/>
                <p:cNvSpPr/>
                <p:nvPr/>
              </p:nvSpPr>
              <p:spPr>
                <a:xfrm>
                  <a:off x="3995936" y="5805264"/>
                  <a:ext cx="576064" cy="10527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1" name="Группа 30"/>
              <p:cNvGrpSpPr/>
              <p:nvPr/>
            </p:nvGrpSpPr>
            <p:grpSpPr>
              <a:xfrm>
                <a:off x="323528" y="188640"/>
                <a:ext cx="8605464" cy="5585316"/>
                <a:chOff x="323528" y="188640"/>
                <a:chExt cx="8605464" cy="5585316"/>
              </a:xfrm>
            </p:grpSpPr>
            <p:pic>
              <p:nvPicPr>
                <p:cNvPr id="7" name="Picture 2" descr="http://solo-nebo.narod.ru/p003702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65074" t="82010" r="5827" b="5089"/>
                <a:stretch>
                  <a:fillRect/>
                </a:stretch>
              </p:blipFill>
              <p:spPr bwMode="auto">
                <a:xfrm>
                  <a:off x="6444208" y="4149080"/>
                  <a:ext cx="2484784" cy="16248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30" name="Группа 29"/>
                <p:cNvGrpSpPr/>
                <p:nvPr/>
              </p:nvGrpSpPr>
              <p:grpSpPr>
                <a:xfrm>
                  <a:off x="323528" y="188640"/>
                  <a:ext cx="8531382" cy="4509120"/>
                  <a:chOff x="323528" y="188640"/>
                  <a:chExt cx="8531382" cy="4509120"/>
                </a:xfrm>
              </p:grpSpPr>
              <p:pic>
                <p:nvPicPr>
                  <p:cNvPr id="16" name="Picture 2" descr="http://solo-nebo.narod.ru/p003702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65009" t="15594" r="6099" b="59069"/>
                  <a:stretch>
                    <a:fillRect/>
                  </a:stretch>
                </p:blipFill>
                <p:spPr bwMode="auto">
                  <a:xfrm>
                    <a:off x="6444208" y="1052736"/>
                    <a:ext cx="2410702" cy="28083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29" name="Группа 28"/>
                  <p:cNvGrpSpPr/>
                  <p:nvPr/>
                </p:nvGrpSpPr>
                <p:grpSpPr>
                  <a:xfrm>
                    <a:off x="323528" y="188640"/>
                    <a:ext cx="6480720" cy="4509120"/>
                    <a:chOff x="323528" y="188640"/>
                    <a:chExt cx="6480720" cy="4509120"/>
                  </a:xfrm>
                </p:grpSpPr>
                <p:grpSp>
                  <p:nvGrpSpPr>
                    <p:cNvPr id="28" name="Группа 27"/>
                    <p:cNvGrpSpPr/>
                    <p:nvPr/>
                  </p:nvGrpSpPr>
                  <p:grpSpPr>
                    <a:xfrm>
                      <a:off x="323528" y="188640"/>
                      <a:ext cx="6480720" cy="4509120"/>
                      <a:chOff x="323528" y="188640"/>
                      <a:chExt cx="6480720" cy="4509120"/>
                    </a:xfrm>
                  </p:grpSpPr>
                  <p:grpSp>
                    <p:nvGrpSpPr>
                      <p:cNvPr id="27" name="Группа 26"/>
                      <p:cNvGrpSpPr/>
                      <p:nvPr/>
                    </p:nvGrpSpPr>
                    <p:grpSpPr>
                      <a:xfrm>
                        <a:off x="323528" y="188640"/>
                        <a:ext cx="6480720" cy="1728192"/>
                        <a:chOff x="323528" y="188640"/>
                        <a:chExt cx="6480720" cy="1728192"/>
                      </a:xfrm>
                    </p:grpSpPr>
                    <p:pic>
                      <p:nvPicPr>
                        <p:cNvPr id="6" name="Picture 2" descr="http://solo-nebo.narod.ru/p003702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 l="10028" t="15594" r="46018" b="71878"/>
                        <a:stretch>
                          <a:fillRect/>
                        </a:stretch>
                      </p:blipFill>
                      <p:spPr bwMode="auto">
                        <a:xfrm>
                          <a:off x="323528" y="476672"/>
                          <a:ext cx="3168352" cy="14401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13" name="Picture 2" descr="http://solo-nebo.narod.ru/p003702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 l="12640" t="8814" r="9710" b="84578"/>
                        <a:stretch>
                          <a:fillRect/>
                        </a:stretch>
                      </p:blipFill>
                      <p:spPr bwMode="auto">
                        <a:xfrm>
                          <a:off x="2915816" y="188640"/>
                          <a:ext cx="3888432" cy="57606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grpSp>
                    <p:nvGrpSpPr>
                      <p:cNvPr id="22" name="Группа 21"/>
                      <p:cNvGrpSpPr/>
                      <p:nvPr/>
                    </p:nvGrpSpPr>
                    <p:grpSpPr>
                      <a:xfrm>
                        <a:off x="323528" y="1916832"/>
                        <a:ext cx="3384376" cy="2780928"/>
                        <a:chOff x="323528" y="1916832"/>
                        <a:chExt cx="3456384" cy="2780928"/>
                      </a:xfrm>
                    </p:grpSpPr>
                    <p:pic>
                      <p:nvPicPr>
                        <p:cNvPr id="14" name="Picture 2" descr="http://solo-nebo.narod.ru/p003702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 l="9029" t="28122" r="50014" b="52459"/>
                        <a:stretch>
                          <a:fillRect/>
                        </a:stretch>
                      </p:blipFill>
                      <p:spPr bwMode="auto">
                        <a:xfrm>
                          <a:off x="323528" y="1916832"/>
                          <a:ext cx="3333274" cy="26642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sp>
                      <p:nvSpPr>
                        <p:cNvPr id="19" name="Прямоугольник 18"/>
                        <p:cNvSpPr/>
                        <p:nvPr/>
                      </p:nvSpPr>
                      <p:spPr>
                        <a:xfrm>
                          <a:off x="3059832" y="4221088"/>
                          <a:ext cx="720080" cy="47667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4" name="Прямоугольник 23"/>
                        <p:cNvSpPr/>
                        <p:nvPr/>
                      </p:nvSpPr>
                      <p:spPr>
                        <a:xfrm>
                          <a:off x="2915816" y="4221088"/>
                          <a:ext cx="720080" cy="47667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26" name="Группа 25"/>
                    <p:cNvGrpSpPr/>
                    <p:nvPr/>
                  </p:nvGrpSpPr>
                  <p:grpSpPr>
                    <a:xfrm>
                      <a:off x="3563888" y="1052736"/>
                      <a:ext cx="2880320" cy="2880320"/>
                      <a:chOff x="3563888" y="1052736"/>
                      <a:chExt cx="2880320" cy="2880320"/>
                    </a:xfrm>
                  </p:grpSpPr>
                  <p:pic>
                    <p:nvPicPr>
                      <p:cNvPr id="15" name="Picture 2" descr="http://solo-nebo.narod.ru/p003702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 l="9251" t="49995" r="55217" b="28280"/>
                      <a:stretch>
                        <a:fillRect/>
                      </a:stretch>
                    </p:blipFill>
                    <p:spPr bwMode="auto">
                      <a:xfrm>
                        <a:off x="3563888" y="1052736"/>
                        <a:ext cx="2808312" cy="28803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25" name="Прямоугольник 24"/>
                      <p:cNvSpPr/>
                      <p:nvPr/>
                    </p:nvSpPr>
                    <p:spPr>
                      <a:xfrm>
                        <a:off x="5940152" y="1052736"/>
                        <a:ext cx="504056" cy="48235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</p:grpSp>
          </p:grpSp>
        </p:grpSp>
      </p:grpSp>
      <p:sp>
        <p:nvSpPr>
          <p:cNvPr id="34" name="Рамка 3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Управляющая кнопка: настраиваемая 34">
            <a:hlinkClick r:id="rId3" action="ppaction://hlinksldjump" highlightClick="1"/>
          </p:cNvPr>
          <p:cNvSpPr/>
          <p:nvPr/>
        </p:nvSpPr>
        <p:spPr>
          <a:xfrm>
            <a:off x="8172400" y="6093296"/>
            <a:ext cx="648072" cy="53836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179512" y="188640"/>
            <a:ext cx="8784976" cy="6480720"/>
            <a:chOff x="179512" y="188640"/>
            <a:chExt cx="8964488" cy="6480720"/>
          </a:xfrm>
        </p:grpSpPr>
        <p:pic>
          <p:nvPicPr>
            <p:cNvPr id="5" name="Picture 2" descr="http://solo-nebo.narod.ru/p003802.jpg"/>
            <p:cNvPicPr>
              <a:picLocks noChangeAspect="1" noChangeArrowheads="1"/>
            </p:cNvPicPr>
            <p:nvPr/>
          </p:nvPicPr>
          <p:blipFill>
            <a:blip r:embed="rId2" cstate="print"/>
            <a:srcRect l="6505" t="45557" r="50142" b="39168"/>
            <a:stretch>
              <a:fillRect/>
            </a:stretch>
          </p:blipFill>
          <p:spPr bwMode="auto">
            <a:xfrm>
              <a:off x="395536" y="4653136"/>
              <a:ext cx="357640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Группа 19"/>
            <p:cNvGrpSpPr/>
            <p:nvPr/>
          </p:nvGrpSpPr>
          <p:grpSpPr>
            <a:xfrm>
              <a:off x="179512" y="188640"/>
              <a:ext cx="8964488" cy="6336704"/>
              <a:chOff x="179512" y="188640"/>
              <a:chExt cx="8964488" cy="6336704"/>
            </a:xfrm>
          </p:grpSpPr>
          <p:pic>
            <p:nvPicPr>
              <p:cNvPr id="10" name="Picture 2" descr="http://solo-nebo.narod.ru/p00380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6316" t="47955" r="8061" b="30465"/>
              <a:stretch>
                <a:fillRect/>
              </a:stretch>
            </p:blipFill>
            <p:spPr bwMode="auto">
              <a:xfrm>
                <a:off x="4211960" y="4653136"/>
                <a:ext cx="1768196" cy="1872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9" name="Группа 18"/>
              <p:cNvGrpSpPr/>
              <p:nvPr/>
            </p:nvGrpSpPr>
            <p:grpSpPr>
              <a:xfrm>
                <a:off x="179512" y="188640"/>
                <a:ext cx="8964488" cy="6282355"/>
                <a:chOff x="179512" y="188640"/>
                <a:chExt cx="8964488" cy="6282355"/>
              </a:xfrm>
            </p:grpSpPr>
            <p:pic>
              <p:nvPicPr>
                <p:cNvPr id="6" name="Picture 2" descr="http://solo-nebo.narod.ru/p003802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64015" t="70102" r="8169" b="17277"/>
                <a:stretch>
                  <a:fillRect/>
                </a:stretch>
              </p:blipFill>
              <p:spPr bwMode="auto">
                <a:xfrm>
                  <a:off x="6012160" y="4869160"/>
                  <a:ext cx="2808312" cy="16018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8" name="Группа 17"/>
                <p:cNvGrpSpPr/>
                <p:nvPr/>
              </p:nvGrpSpPr>
              <p:grpSpPr>
                <a:xfrm>
                  <a:off x="179512" y="188640"/>
                  <a:ext cx="8964488" cy="4536504"/>
                  <a:chOff x="179512" y="188640"/>
                  <a:chExt cx="8964488" cy="4536504"/>
                </a:xfrm>
              </p:grpSpPr>
              <p:pic>
                <p:nvPicPr>
                  <p:cNvPr id="9" name="Picture 2" descr="http://solo-nebo.narod.ru/p003802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57273" t="35478" r="6029" b="50846"/>
                  <a:stretch>
                    <a:fillRect/>
                  </a:stretch>
                </p:blipFill>
                <p:spPr bwMode="auto">
                  <a:xfrm>
                    <a:off x="6012160" y="2780928"/>
                    <a:ext cx="3131840" cy="19442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7" name="Группа 16"/>
                  <p:cNvGrpSpPr/>
                  <p:nvPr/>
                </p:nvGrpSpPr>
                <p:grpSpPr>
                  <a:xfrm>
                    <a:off x="179512" y="188640"/>
                    <a:ext cx="8640960" cy="4464496"/>
                    <a:chOff x="179512" y="188640"/>
                    <a:chExt cx="8640960" cy="4464496"/>
                  </a:xfrm>
                </p:grpSpPr>
                <p:pic>
                  <p:nvPicPr>
                    <p:cNvPr id="7" name="Picture 2" descr="http://solo-nebo.narod.ru/p003802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63443" t="15585" r="8176" b="64097"/>
                    <a:stretch>
                      <a:fillRect/>
                    </a:stretch>
                  </p:blipFill>
                  <p:spPr bwMode="auto">
                    <a:xfrm>
                      <a:off x="4067944" y="2852936"/>
                      <a:ext cx="1872208" cy="165618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grpSp>
                  <p:nvGrpSpPr>
                    <p:cNvPr id="16" name="Группа 15"/>
                    <p:cNvGrpSpPr/>
                    <p:nvPr/>
                  </p:nvGrpSpPr>
                  <p:grpSpPr>
                    <a:xfrm>
                      <a:off x="179512" y="188640"/>
                      <a:ext cx="8640960" cy="4464496"/>
                      <a:chOff x="179512" y="188640"/>
                      <a:chExt cx="8640960" cy="4464496"/>
                    </a:xfrm>
                  </p:grpSpPr>
                  <p:pic>
                    <p:nvPicPr>
                      <p:cNvPr id="8" name="Picture 2" descr="http://solo-nebo.narod.ru/p003802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 l="6303" t="30877" r="45459" b="54443"/>
                      <a:stretch>
                        <a:fillRect/>
                      </a:stretch>
                    </p:blipFill>
                    <p:spPr bwMode="auto">
                      <a:xfrm>
                        <a:off x="179512" y="2492896"/>
                        <a:ext cx="3816424" cy="216024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grpSp>
                    <p:nvGrpSpPr>
                      <p:cNvPr id="15" name="Группа 14"/>
                      <p:cNvGrpSpPr/>
                      <p:nvPr/>
                    </p:nvGrpSpPr>
                    <p:grpSpPr>
                      <a:xfrm>
                        <a:off x="899592" y="188640"/>
                        <a:ext cx="7920880" cy="2376264"/>
                        <a:chOff x="899592" y="188640"/>
                        <a:chExt cx="7920880" cy="2376264"/>
                      </a:xfrm>
                    </p:grpSpPr>
                    <p:pic>
                      <p:nvPicPr>
                        <p:cNvPr id="4" name="Picture 2" descr="http://solo-nebo.narod.ru/p003802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 l="6843" t="16197" r="49144" b="69735"/>
                        <a:stretch>
                          <a:fillRect/>
                        </a:stretch>
                      </p:blipFill>
                      <p:spPr bwMode="auto">
                        <a:xfrm>
                          <a:off x="899592" y="836712"/>
                          <a:ext cx="3384376" cy="165618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grpSp>
                      <p:nvGrpSpPr>
                        <p:cNvPr id="14" name="Группа 13"/>
                        <p:cNvGrpSpPr/>
                        <p:nvPr/>
                      </p:nvGrpSpPr>
                      <p:grpSpPr>
                        <a:xfrm>
                          <a:off x="1907704" y="188640"/>
                          <a:ext cx="6912768" cy="2376264"/>
                          <a:chOff x="1907704" y="188640"/>
                          <a:chExt cx="6912768" cy="2376264"/>
                        </a:xfrm>
                      </p:grpSpPr>
                      <p:pic>
                        <p:nvPicPr>
                          <p:cNvPr id="30722" name="Picture 2" descr="http://solo-nebo.narod.ru/p003802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 cstate="print"/>
                          <a:srcRect l="26365" t="9591" r="26912" b="84415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07704" y="188640"/>
                            <a:ext cx="4018046" cy="64807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grpSp>
                        <p:nvGrpSpPr>
                          <p:cNvPr id="13" name="Группа 12"/>
                          <p:cNvGrpSpPr/>
                          <p:nvPr/>
                        </p:nvGrpSpPr>
                        <p:grpSpPr>
                          <a:xfrm>
                            <a:off x="5940152" y="260648"/>
                            <a:ext cx="2880320" cy="2304256"/>
                            <a:chOff x="5940152" y="260648"/>
                            <a:chExt cx="2880320" cy="2304256"/>
                          </a:xfrm>
                        </p:grpSpPr>
                        <p:pic>
                          <p:nvPicPr>
                            <p:cNvPr id="1026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012160" y="260648"/>
                              <a:ext cx="2808312" cy="2304256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sp>
                          <p:nvSpPr>
                            <p:cNvPr id="12" name="Прямоугольник 11"/>
                            <p:cNvSpPr/>
                            <p:nvPr/>
                          </p:nvSpPr>
                          <p:spPr>
                            <a:xfrm>
                              <a:off x="5940152" y="1916832"/>
                              <a:ext cx="698376" cy="55436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</p:grpSp>
      <p:sp>
        <p:nvSpPr>
          <p:cNvPr id="22" name="Рамка 2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Управляющая кнопка: настраиваемая 22">
            <a:hlinkClick r:id="rId4" action="ppaction://hlinksldjump" highlightClick="1"/>
          </p:cNvPr>
          <p:cNvSpPr/>
          <p:nvPr/>
        </p:nvSpPr>
        <p:spPr>
          <a:xfrm>
            <a:off x="179512" y="188640"/>
            <a:ext cx="6480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51520" y="332656"/>
            <a:ext cx="8561750" cy="6370484"/>
            <a:chOff x="251520" y="332656"/>
            <a:chExt cx="8561750" cy="6370484"/>
          </a:xfrm>
        </p:grpSpPr>
        <p:pic>
          <p:nvPicPr>
            <p:cNvPr id="6" name="Picture 2" descr="http://solo-nebo.narod.ru/p003902.jpg"/>
            <p:cNvPicPr>
              <a:picLocks noChangeAspect="1" noChangeArrowheads="1"/>
            </p:cNvPicPr>
            <p:nvPr/>
          </p:nvPicPr>
          <p:blipFill>
            <a:blip r:embed="rId2" cstate="print"/>
            <a:srcRect l="52773" t="54864" r="3257" b="2839"/>
            <a:stretch>
              <a:fillRect/>
            </a:stretch>
          </p:blipFill>
          <p:spPr bwMode="auto">
            <a:xfrm>
              <a:off x="6372200" y="3476816"/>
              <a:ext cx="2232248" cy="3226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Группа 11"/>
            <p:cNvGrpSpPr/>
            <p:nvPr/>
          </p:nvGrpSpPr>
          <p:grpSpPr>
            <a:xfrm>
              <a:off x="251520" y="332656"/>
              <a:ext cx="8561750" cy="5832648"/>
              <a:chOff x="251520" y="332656"/>
              <a:chExt cx="8561750" cy="5832648"/>
            </a:xfrm>
          </p:grpSpPr>
          <p:pic>
            <p:nvPicPr>
              <p:cNvPr id="7" name="Picture 2" descr="http://solo-nebo.narod.ru/p00390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174" t="83045" r="45599" b="2865"/>
              <a:stretch>
                <a:fillRect/>
              </a:stretch>
            </p:blipFill>
            <p:spPr bwMode="auto">
              <a:xfrm>
                <a:off x="251520" y="3861048"/>
                <a:ext cx="4963013" cy="2304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Группа 10"/>
              <p:cNvGrpSpPr/>
              <p:nvPr/>
            </p:nvGrpSpPr>
            <p:grpSpPr>
              <a:xfrm>
                <a:off x="323528" y="332656"/>
                <a:ext cx="8489742" cy="3456384"/>
                <a:chOff x="323528" y="332656"/>
                <a:chExt cx="8489742" cy="3456384"/>
              </a:xfrm>
            </p:grpSpPr>
            <p:pic>
              <p:nvPicPr>
                <p:cNvPr id="31746" name="Picture 2" descr="http://solo-nebo.narod.ru/p003902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7174" t="61367" r="48856" b="22375"/>
                <a:stretch>
                  <a:fillRect/>
                </a:stretch>
              </p:blipFill>
              <p:spPr bwMode="auto">
                <a:xfrm>
                  <a:off x="323528" y="1340768"/>
                  <a:ext cx="4001322" cy="24482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0" name="Группа 9"/>
                <p:cNvGrpSpPr/>
                <p:nvPr/>
              </p:nvGrpSpPr>
              <p:grpSpPr>
                <a:xfrm>
                  <a:off x="2339752" y="332656"/>
                  <a:ext cx="6473518" cy="3456384"/>
                  <a:chOff x="2339752" y="332656"/>
                  <a:chExt cx="6473518" cy="3456384"/>
                </a:xfrm>
              </p:grpSpPr>
              <p:pic>
                <p:nvPicPr>
                  <p:cNvPr id="4" name="Picture 2" descr="http://solo-nebo.narod.ru/p003902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65801" t="33187" r="3257" b="45136"/>
                  <a:stretch>
                    <a:fillRect/>
                  </a:stretch>
                </p:blipFill>
                <p:spPr bwMode="auto">
                  <a:xfrm>
                    <a:off x="6948263" y="476672"/>
                    <a:ext cx="1865007" cy="19631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9" name="Группа 8"/>
                  <p:cNvGrpSpPr/>
                  <p:nvPr/>
                </p:nvGrpSpPr>
                <p:grpSpPr>
                  <a:xfrm>
                    <a:off x="2339752" y="332656"/>
                    <a:ext cx="4392488" cy="3456384"/>
                    <a:chOff x="2339752" y="332656"/>
                    <a:chExt cx="4392488" cy="3456384"/>
                  </a:xfrm>
                </p:grpSpPr>
                <p:pic>
                  <p:nvPicPr>
                    <p:cNvPr id="5" name="Picture 2" descr="http://solo-nebo.narod.ru/p003902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7174" t="16929" r="47227" b="45136"/>
                    <a:stretch>
                      <a:fillRect/>
                    </a:stretch>
                  </p:blipFill>
                  <p:spPr bwMode="auto">
                    <a:xfrm>
                      <a:off x="4572000" y="1088740"/>
                      <a:ext cx="2160240" cy="27003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8" name="Picture 2" descr="http://solo-nebo.narod.ru/p003902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28345" t="10426" r="24428" b="83071"/>
                    <a:stretch>
                      <a:fillRect/>
                    </a:stretch>
                  </p:blipFill>
                  <p:spPr bwMode="auto">
                    <a:xfrm>
                      <a:off x="2339752" y="332656"/>
                      <a:ext cx="3888432" cy="72008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</p:grpSp>
        </p:grpSp>
      </p:grp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Управляющая кнопка: настраиваемая 14">
            <a:hlinkClick r:id="rId3" action="ppaction://hlinksldjump" highlightClick="1"/>
          </p:cNvPr>
          <p:cNvSpPr/>
          <p:nvPr/>
        </p:nvSpPr>
        <p:spPr>
          <a:xfrm>
            <a:off x="8172400" y="6021288"/>
            <a:ext cx="720080" cy="610368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23528" y="188640"/>
            <a:ext cx="8602838" cy="6425016"/>
            <a:chOff x="323528" y="188640"/>
            <a:chExt cx="8602838" cy="6425016"/>
          </a:xfrm>
        </p:grpSpPr>
        <p:pic>
          <p:nvPicPr>
            <p:cNvPr id="9" name="Picture 2" descr="http://solo-nebo.narod.ru/p004002.jpg"/>
            <p:cNvPicPr>
              <a:picLocks noChangeAspect="1" noChangeArrowheads="1"/>
            </p:cNvPicPr>
            <p:nvPr/>
          </p:nvPicPr>
          <p:blipFill>
            <a:blip r:embed="rId2" cstate="print"/>
            <a:srcRect l="37807" t="15697" r="10086" b="61741"/>
            <a:stretch>
              <a:fillRect/>
            </a:stretch>
          </p:blipFill>
          <p:spPr bwMode="auto">
            <a:xfrm>
              <a:off x="5004048" y="4381364"/>
              <a:ext cx="3922318" cy="22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Группа 15"/>
            <p:cNvGrpSpPr/>
            <p:nvPr/>
          </p:nvGrpSpPr>
          <p:grpSpPr>
            <a:xfrm>
              <a:off x="323528" y="188640"/>
              <a:ext cx="8354486" cy="6425016"/>
              <a:chOff x="323528" y="188640"/>
              <a:chExt cx="8354486" cy="6425016"/>
            </a:xfrm>
          </p:grpSpPr>
          <p:pic>
            <p:nvPicPr>
              <p:cNvPr id="32770" name="Picture 2" descr="http://solo-nebo.narod.ru/p00400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2850" t="38376" r="8700" b="38526"/>
              <a:stretch>
                <a:fillRect/>
              </a:stretch>
            </p:blipFill>
            <p:spPr bwMode="auto">
              <a:xfrm>
                <a:off x="323528" y="3861048"/>
                <a:ext cx="4608512" cy="2752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Группа 14"/>
              <p:cNvGrpSpPr/>
              <p:nvPr/>
            </p:nvGrpSpPr>
            <p:grpSpPr>
              <a:xfrm>
                <a:off x="323528" y="188640"/>
                <a:ext cx="8354486" cy="4032448"/>
                <a:chOff x="323528" y="188640"/>
                <a:chExt cx="8354486" cy="4032448"/>
              </a:xfrm>
            </p:grpSpPr>
            <p:grpSp>
              <p:nvGrpSpPr>
                <p:cNvPr id="14" name="Группа 13"/>
                <p:cNvGrpSpPr/>
                <p:nvPr/>
              </p:nvGrpSpPr>
              <p:grpSpPr>
                <a:xfrm>
                  <a:off x="323528" y="188640"/>
                  <a:ext cx="8354486" cy="3528392"/>
                  <a:chOff x="323528" y="188640"/>
                  <a:chExt cx="8354486" cy="3528392"/>
                </a:xfrm>
              </p:grpSpPr>
              <p:pic>
                <p:nvPicPr>
                  <p:cNvPr id="7" name="Picture 2" descr="http://solo-nebo.narod.ru/p004002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5684" t="72502" r="58457" b="20066"/>
                  <a:stretch>
                    <a:fillRect/>
                  </a:stretch>
                </p:blipFill>
                <p:spPr bwMode="auto">
                  <a:xfrm>
                    <a:off x="395536" y="2636912"/>
                    <a:ext cx="3600400" cy="10801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3" name="Группа 12"/>
                  <p:cNvGrpSpPr/>
                  <p:nvPr/>
                </p:nvGrpSpPr>
                <p:grpSpPr>
                  <a:xfrm>
                    <a:off x="323528" y="188640"/>
                    <a:ext cx="8354486" cy="2468434"/>
                    <a:chOff x="323528" y="188640"/>
                    <a:chExt cx="8354486" cy="2468434"/>
                  </a:xfrm>
                </p:grpSpPr>
                <p:grpSp>
                  <p:nvGrpSpPr>
                    <p:cNvPr id="12" name="Группа 11"/>
                    <p:cNvGrpSpPr/>
                    <p:nvPr/>
                  </p:nvGrpSpPr>
                  <p:grpSpPr>
                    <a:xfrm>
                      <a:off x="323528" y="188640"/>
                      <a:ext cx="5602222" cy="2376264"/>
                      <a:chOff x="323528" y="188640"/>
                      <a:chExt cx="5602222" cy="2376264"/>
                    </a:xfrm>
                  </p:grpSpPr>
                  <p:pic>
                    <p:nvPicPr>
                      <p:cNvPr id="5" name="Picture 2" descr="http://solo-nebo.narod.ru/p004002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 l="4190" t="19679" r="62192" b="47141"/>
                      <a:stretch>
                        <a:fillRect/>
                      </a:stretch>
                    </p:blipFill>
                    <p:spPr bwMode="auto">
                      <a:xfrm>
                        <a:off x="323528" y="332656"/>
                        <a:ext cx="1656184" cy="20702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grpSp>
                    <p:nvGrpSpPr>
                      <p:cNvPr id="11" name="Группа 10"/>
                      <p:cNvGrpSpPr/>
                      <p:nvPr/>
                    </p:nvGrpSpPr>
                    <p:grpSpPr>
                      <a:xfrm>
                        <a:off x="2123728" y="188640"/>
                        <a:ext cx="3802022" cy="2376264"/>
                        <a:chOff x="2123728" y="188640"/>
                        <a:chExt cx="3802022" cy="2376264"/>
                      </a:xfrm>
                    </p:grpSpPr>
                    <p:pic>
                      <p:nvPicPr>
                        <p:cNvPr id="3" name="Picture 2" descr="http://solo-nebo.narod.ru/p004002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 l="31936" t="10221" r="36127" b="84411"/>
                        <a:stretch>
                          <a:fillRect/>
                        </a:stretch>
                      </p:blipFill>
                      <p:spPr bwMode="auto">
                        <a:xfrm>
                          <a:off x="2915816" y="188640"/>
                          <a:ext cx="3009934" cy="64807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6" name="Picture 2" descr="http://solo-nebo.narod.ru/p004002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 l="5813" t="54708" r="55229" b="31120"/>
                        <a:stretch>
                          <a:fillRect/>
                        </a:stretch>
                      </p:blipFill>
                      <p:spPr bwMode="auto">
                        <a:xfrm>
                          <a:off x="2123728" y="908720"/>
                          <a:ext cx="3456384" cy="165618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</p:grpSp>
                <p:pic>
                  <p:nvPicPr>
                    <p:cNvPr id="8" name="Picture 2" descr="http://solo-nebo.narod.ru/p004002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49573" t="62149" r="8405" b="3344"/>
                    <a:stretch>
                      <a:fillRect/>
                    </a:stretch>
                  </p:blipFill>
                  <p:spPr bwMode="auto">
                    <a:xfrm>
                      <a:off x="6156176" y="188640"/>
                      <a:ext cx="2521838" cy="246843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pic>
              <p:nvPicPr>
                <p:cNvPr id="10" name="Picture 2" descr="http://solo-nebo.narod.ru/p004002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5664" t="83286" r="57474" b="5040"/>
                <a:stretch>
                  <a:fillRect/>
                </a:stretch>
              </p:blipFill>
              <p:spPr bwMode="auto">
                <a:xfrm>
                  <a:off x="4572000" y="2636912"/>
                  <a:ext cx="3744416" cy="1584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Управляющая кнопка: настраиваемая 18">
            <a:hlinkClick r:id="rId3" action="ppaction://hlinksldjump" highlightClick="1"/>
          </p:cNvPr>
          <p:cNvSpPr/>
          <p:nvPr/>
        </p:nvSpPr>
        <p:spPr>
          <a:xfrm>
            <a:off x="179512" y="6165304"/>
            <a:ext cx="648072" cy="53836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olo-nebo.narod.ru/p003602.jpg"/>
          <p:cNvPicPr>
            <a:picLocks noChangeAspect="1" noChangeArrowheads="1"/>
          </p:cNvPicPr>
          <p:nvPr/>
        </p:nvPicPr>
        <p:blipFill>
          <a:blip r:embed="rId2" cstate="print"/>
          <a:srcRect t="6951"/>
          <a:stretch>
            <a:fillRect/>
          </a:stretch>
        </p:blipFill>
        <p:spPr bwMode="auto">
          <a:xfrm>
            <a:off x="2267744" y="188640"/>
            <a:ext cx="43920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"/>
          <p:cNvGrpSpPr/>
          <p:nvPr/>
        </p:nvGrpSpPr>
        <p:grpSpPr>
          <a:xfrm>
            <a:off x="7020272" y="404664"/>
            <a:ext cx="1512168" cy="1173204"/>
            <a:chOff x="6876256" y="188640"/>
            <a:chExt cx="1944216" cy="1317220"/>
          </a:xfrm>
        </p:grpSpPr>
        <p:pic>
          <p:nvPicPr>
            <p:cNvPr id="4" name="Picture 2" descr="http://solo-nebo.narod.ru/p004102.jpg"/>
            <p:cNvPicPr>
              <a:picLocks noChangeAspect="1" noChangeArrowheads="1"/>
            </p:cNvPicPr>
            <p:nvPr/>
          </p:nvPicPr>
          <p:blipFill>
            <a:blip r:embed="rId3" cstate="print"/>
            <a:srcRect l="35229" t="63879" r="2276" b="3889"/>
            <a:stretch>
              <a:fillRect/>
            </a:stretch>
          </p:blipFill>
          <p:spPr bwMode="auto">
            <a:xfrm>
              <a:off x="7020272" y="188640"/>
              <a:ext cx="1800200" cy="1317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6876256" y="836712"/>
              <a:ext cx="338336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844824"/>
            <a:ext cx="1191520" cy="141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3573016"/>
            <a:ext cx="1254040" cy="98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solo-nebo.narod.ru/p004402.jpg"/>
          <p:cNvPicPr>
            <a:picLocks noChangeAspect="1" noChangeArrowheads="1"/>
          </p:cNvPicPr>
          <p:nvPr/>
        </p:nvPicPr>
        <p:blipFill>
          <a:blip r:embed="rId6" cstate="print"/>
          <a:srcRect l="39139" t="14630" r="4598" b="45849"/>
          <a:stretch>
            <a:fillRect/>
          </a:stretch>
        </p:blipFill>
        <p:spPr bwMode="auto">
          <a:xfrm>
            <a:off x="395536" y="332656"/>
            <a:ext cx="1008111" cy="122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solo-nebo.narod.ru/p004502.jpg"/>
          <p:cNvPicPr>
            <a:picLocks noChangeAspect="1" noChangeArrowheads="1"/>
          </p:cNvPicPr>
          <p:nvPr/>
        </p:nvPicPr>
        <p:blipFill>
          <a:blip r:embed="rId7" cstate="print"/>
          <a:srcRect l="5055" t="15928" r="44396" b="42415"/>
          <a:stretch>
            <a:fillRect/>
          </a:stretch>
        </p:blipFill>
        <p:spPr bwMode="auto">
          <a:xfrm>
            <a:off x="467544" y="1700808"/>
            <a:ext cx="961519" cy="108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solo-nebo.narod.ru/p004602.jpg"/>
          <p:cNvPicPr>
            <a:picLocks noChangeAspect="1" noChangeArrowheads="1"/>
          </p:cNvPicPr>
          <p:nvPr/>
        </p:nvPicPr>
        <p:blipFill>
          <a:blip r:embed="rId8" cstate="print"/>
          <a:srcRect l="33120" t="16239" r="4321" b="50440"/>
          <a:stretch>
            <a:fillRect/>
          </a:stretch>
        </p:blipFill>
        <p:spPr bwMode="auto">
          <a:xfrm>
            <a:off x="395536" y="2924944"/>
            <a:ext cx="114252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611560" y="4149080"/>
            <a:ext cx="1008112" cy="1103192"/>
            <a:chOff x="7236296" y="188640"/>
            <a:chExt cx="1418456" cy="1535240"/>
          </a:xfrm>
        </p:grpSpPr>
        <p:pic>
          <p:nvPicPr>
            <p:cNvPr id="12" name="Picture 2" descr="http://solo-nebo.narod.ru/p004702.jpg"/>
            <p:cNvPicPr>
              <a:picLocks noChangeAspect="1" noChangeArrowheads="1"/>
            </p:cNvPicPr>
            <p:nvPr/>
          </p:nvPicPr>
          <p:blipFill>
            <a:blip r:embed="rId9" cstate="print"/>
            <a:srcRect l="44709" t="59581" r="3252" b="2815"/>
            <a:stretch>
              <a:fillRect/>
            </a:stretch>
          </p:blipFill>
          <p:spPr bwMode="auto">
            <a:xfrm>
              <a:off x="7236296" y="188640"/>
              <a:ext cx="1403648" cy="1535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Скругленный прямоугольник 12"/>
            <p:cNvSpPr/>
            <p:nvPr/>
          </p:nvSpPr>
          <p:spPr>
            <a:xfrm>
              <a:off x="7884368" y="188640"/>
              <a:ext cx="770384" cy="360040"/>
            </a:xfrm>
            <a:prstGeom prst="roundRect">
              <a:avLst>
                <a:gd name="adj" fmla="val 2488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2" descr="http://solo-nebo.narod.ru/p004801.jpg"/>
          <p:cNvPicPr>
            <a:picLocks noChangeAspect="1" noChangeArrowheads="1"/>
          </p:cNvPicPr>
          <p:nvPr/>
        </p:nvPicPr>
        <p:blipFill>
          <a:blip r:embed="rId10" cstate="print"/>
          <a:srcRect l="3694" t="50089" r="40004" b="4785"/>
          <a:stretch>
            <a:fillRect/>
          </a:stretch>
        </p:blipFill>
        <p:spPr bwMode="auto">
          <a:xfrm>
            <a:off x="467544" y="5445224"/>
            <a:ext cx="104240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Группа 14"/>
          <p:cNvGrpSpPr/>
          <p:nvPr/>
        </p:nvGrpSpPr>
        <p:grpSpPr>
          <a:xfrm>
            <a:off x="7524328" y="4869160"/>
            <a:ext cx="1296144" cy="1296144"/>
            <a:chOff x="2051720" y="3212976"/>
            <a:chExt cx="1944216" cy="1944216"/>
          </a:xfrm>
        </p:grpSpPr>
        <p:grpSp>
          <p:nvGrpSpPr>
            <p:cNvPr id="16" name="Группа 4"/>
            <p:cNvGrpSpPr/>
            <p:nvPr/>
          </p:nvGrpSpPr>
          <p:grpSpPr>
            <a:xfrm>
              <a:off x="2051720" y="3212976"/>
              <a:ext cx="1944216" cy="1944216"/>
              <a:chOff x="2051720" y="3212976"/>
              <a:chExt cx="1944216" cy="1944216"/>
            </a:xfrm>
          </p:grpSpPr>
          <p:pic>
            <p:nvPicPr>
              <p:cNvPr id="18" name="Picture 2" descr="http://solo-nebo.narod.ru/p004902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2459" t="50000" r="1951" b="2751"/>
              <a:stretch>
                <a:fillRect/>
              </a:stretch>
            </p:blipFill>
            <p:spPr bwMode="auto">
              <a:xfrm>
                <a:off x="2051720" y="3287922"/>
                <a:ext cx="1944216" cy="1869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Прямоугольник 2"/>
              <p:cNvSpPr/>
              <p:nvPr/>
            </p:nvSpPr>
            <p:spPr>
              <a:xfrm>
                <a:off x="3347864" y="3212976"/>
                <a:ext cx="576064" cy="2663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2195736" y="3212976"/>
              <a:ext cx="648072" cy="338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Рамка 19"/>
          <p:cNvSpPr/>
          <p:nvPr/>
        </p:nvSpPr>
        <p:spPr>
          <a:xfrm>
            <a:off x="2195736" y="188640"/>
            <a:ext cx="4464496" cy="6480720"/>
          </a:xfrm>
          <a:prstGeom prst="frame">
            <a:avLst>
              <a:gd name="adj1" fmla="val 1218"/>
            </a:avLst>
          </a:prstGeo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Рамка 2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Управляющая кнопка: настраиваемая 21">
            <a:hlinkClick r:id="rId12" action="ppaction://hlinksldjump" highlightClick="1"/>
          </p:cNvPr>
          <p:cNvSpPr/>
          <p:nvPr/>
        </p:nvSpPr>
        <p:spPr>
          <a:xfrm>
            <a:off x="6732240" y="1268760"/>
            <a:ext cx="576064" cy="39434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rId13" action="ppaction://hlinksldjump" highlightClick="1"/>
          </p:cNvPr>
          <p:cNvSpPr/>
          <p:nvPr/>
        </p:nvSpPr>
        <p:spPr>
          <a:xfrm>
            <a:off x="6732240" y="2708920"/>
            <a:ext cx="576064" cy="39434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rId14" action="ppaction://hlinksldjump" highlightClick="1"/>
          </p:cNvPr>
          <p:cNvSpPr/>
          <p:nvPr/>
        </p:nvSpPr>
        <p:spPr>
          <a:xfrm>
            <a:off x="6732240" y="4005064"/>
            <a:ext cx="576064" cy="432048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rId15" action="ppaction://hlinksldjump" highlightClick="1"/>
          </p:cNvPr>
          <p:cNvSpPr/>
          <p:nvPr/>
        </p:nvSpPr>
        <p:spPr>
          <a:xfrm>
            <a:off x="1547664" y="1196752"/>
            <a:ext cx="576064" cy="39434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rId16" action="ppaction://hlinksldjump" highlightClick="1"/>
          </p:cNvPr>
          <p:cNvSpPr/>
          <p:nvPr/>
        </p:nvSpPr>
        <p:spPr>
          <a:xfrm>
            <a:off x="1547664" y="2348880"/>
            <a:ext cx="576064" cy="39434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rId17" action="ppaction://hlinksldjump" highlightClick="1"/>
          </p:cNvPr>
          <p:cNvSpPr/>
          <p:nvPr/>
        </p:nvSpPr>
        <p:spPr>
          <a:xfrm>
            <a:off x="1547664" y="3429000"/>
            <a:ext cx="576064" cy="39434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rId18" action="ppaction://hlinksldjump" highlightClick="1"/>
          </p:cNvPr>
          <p:cNvSpPr/>
          <p:nvPr/>
        </p:nvSpPr>
        <p:spPr>
          <a:xfrm>
            <a:off x="1547664" y="4293096"/>
            <a:ext cx="576064" cy="39434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rId19" action="ppaction://hlinksldjump" highlightClick="1"/>
          </p:cNvPr>
          <p:cNvSpPr/>
          <p:nvPr/>
        </p:nvSpPr>
        <p:spPr>
          <a:xfrm>
            <a:off x="1547664" y="5805264"/>
            <a:ext cx="576064" cy="39434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rId20" action="ppaction://hlinksldjump" highlightClick="1"/>
          </p:cNvPr>
          <p:cNvSpPr/>
          <p:nvPr/>
        </p:nvSpPr>
        <p:spPr>
          <a:xfrm>
            <a:off x="6732240" y="5157192"/>
            <a:ext cx="576064" cy="39434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" action="ppaction://hlinkshowjump?jump=firstslide" highlightClick="1"/>
          </p:cNvPr>
          <p:cNvSpPr/>
          <p:nvPr/>
        </p:nvSpPr>
        <p:spPr>
          <a:xfrm>
            <a:off x="6804248" y="6021288"/>
            <a:ext cx="576064" cy="61036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179512" y="188640"/>
            <a:ext cx="8712968" cy="6480720"/>
            <a:chOff x="179512" y="188640"/>
            <a:chExt cx="8712968" cy="6480720"/>
          </a:xfrm>
        </p:grpSpPr>
        <p:pic>
          <p:nvPicPr>
            <p:cNvPr id="9" name="Picture 2" descr="http://solo-nebo.narod.ru/p004102.jpg"/>
            <p:cNvPicPr>
              <a:picLocks noChangeAspect="1" noChangeArrowheads="1"/>
            </p:cNvPicPr>
            <p:nvPr/>
          </p:nvPicPr>
          <p:blipFill>
            <a:blip r:embed="rId2" cstate="print"/>
            <a:srcRect l="60369" t="45315" r="3303" b="36121"/>
            <a:stretch>
              <a:fillRect/>
            </a:stretch>
          </p:blipFill>
          <p:spPr bwMode="auto">
            <a:xfrm>
              <a:off x="5364088" y="4005064"/>
              <a:ext cx="3528392" cy="245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" name="Группа 23"/>
            <p:cNvGrpSpPr/>
            <p:nvPr/>
          </p:nvGrpSpPr>
          <p:grpSpPr>
            <a:xfrm>
              <a:off x="179512" y="188640"/>
              <a:ext cx="8712968" cy="6480720"/>
              <a:chOff x="179512" y="188640"/>
              <a:chExt cx="8712968" cy="6480720"/>
            </a:xfrm>
          </p:grpSpPr>
          <p:pic>
            <p:nvPicPr>
              <p:cNvPr id="13" name="Picture 2" descr="http://solo-nebo.narod.ru/p00410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2968" t="41316" r="39043" b="38956"/>
              <a:stretch>
                <a:fillRect/>
              </a:stretch>
            </p:blipFill>
            <p:spPr bwMode="auto">
              <a:xfrm>
                <a:off x="4067944" y="4869160"/>
                <a:ext cx="1800200" cy="1584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3" name="Группа 22"/>
              <p:cNvGrpSpPr/>
              <p:nvPr/>
            </p:nvGrpSpPr>
            <p:grpSpPr>
              <a:xfrm>
                <a:off x="179512" y="188640"/>
                <a:ext cx="8712968" cy="6480720"/>
                <a:chOff x="179512" y="188640"/>
                <a:chExt cx="8712968" cy="6480720"/>
              </a:xfrm>
            </p:grpSpPr>
            <p:pic>
              <p:nvPicPr>
                <p:cNvPr id="10" name="Picture 2" descr="http://solo-nebo.narod.ru/p004102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9360" t="73963" r="58486" b="3445"/>
                <a:stretch>
                  <a:fillRect/>
                </a:stretch>
              </p:blipFill>
              <p:spPr bwMode="auto">
                <a:xfrm>
                  <a:off x="467544" y="4077072"/>
                  <a:ext cx="3168352" cy="2592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2" name="Группа 21"/>
                <p:cNvGrpSpPr/>
                <p:nvPr/>
              </p:nvGrpSpPr>
              <p:grpSpPr>
                <a:xfrm>
                  <a:off x="179512" y="188640"/>
                  <a:ext cx="8712968" cy="4248472"/>
                  <a:chOff x="179512" y="188640"/>
                  <a:chExt cx="8712968" cy="4248472"/>
                </a:xfrm>
              </p:grpSpPr>
              <p:pic>
                <p:nvPicPr>
                  <p:cNvPr id="12" name="Picture 2" descr="http://solo-nebo.narod.ru/p004102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9658" t="41316" r="67951" b="40271"/>
                  <a:stretch>
                    <a:fillRect/>
                  </a:stretch>
                </p:blipFill>
                <p:spPr bwMode="auto">
                  <a:xfrm>
                    <a:off x="467543" y="2492896"/>
                    <a:ext cx="1234423" cy="14401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21" name="Группа 20"/>
                  <p:cNvGrpSpPr/>
                  <p:nvPr/>
                </p:nvGrpSpPr>
                <p:grpSpPr>
                  <a:xfrm>
                    <a:off x="179512" y="188640"/>
                    <a:ext cx="8712968" cy="4248472"/>
                    <a:chOff x="179512" y="188640"/>
                    <a:chExt cx="8712968" cy="4248472"/>
                  </a:xfrm>
                </p:grpSpPr>
                <p:pic>
                  <p:nvPicPr>
                    <p:cNvPr id="11" name="Picture 2" descr="http://solo-nebo.narod.ru/p004102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9438" t="59110" r="65865" b="26964"/>
                    <a:stretch>
                      <a:fillRect/>
                    </a:stretch>
                  </p:blipFill>
                  <p:spPr bwMode="auto">
                    <a:xfrm>
                      <a:off x="1619672" y="2708920"/>
                      <a:ext cx="2160240" cy="1728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grpSp>
                  <p:nvGrpSpPr>
                    <p:cNvPr id="20" name="Группа 19"/>
                    <p:cNvGrpSpPr/>
                    <p:nvPr/>
                  </p:nvGrpSpPr>
                  <p:grpSpPr>
                    <a:xfrm>
                      <a:off x="179512" y="188640"/>
                      <a:ext cx="8712968" cy="3674126"/>
                      <a:chOff x="179512" y="188640"/>
                      <a:chExt cx="8712968" cy="3674126"/>
                    </a:xfrm>
                  </p:grpSpPr>
                  <p:pic>
                    <p:nvPicPr>
                      <p:cNvPr id="7" name="Picture 2" descr="http://solo-nebo.narod.ru/p004102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 l="50894" t="31436" r="3800" b="59759"/>
                      <a:stretch>
                        <a:fillRect/>
                      </a:stretch>
                    </p:blipFill>
                    <p:spPr bwMode="auto">
                      <a:xfrm>
                        <a:off x="4572000" y="2708920"/>
                        <a:ext cx="4320480" cy="115384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grpSp>
                    <p:nvGrpSpPr>
                      <p:cNvPr id="19" name="Группа 18"/>
                      <p:cNvGrpSpPr/>
                      <p:nvPr/>
                    </p:nvGrpSpPr>
                    <p:grpSpPr>
                      <a:xfrm>
                        <a:off x="179512" y="188640"/>
                        <a:ext cx="8640960" cy="2465553"/>
                        <a:chOff x="179512" y="188640"/>
                        <a:chExt cx="8640960" cy="2465553"/>
                      </a:xfrm>
                    </p:grpSpPr>
                    <p:pic>
                      <p:nvPicPr>
                        <p:cNvPr id="4" name="Picture 2" descr="http://solo-nebo.narod.ru/p004102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 l="58093" t="16604" r="3800" b="68354"/>
                        <a:stretch>
                          <a:fillRect/>
                        </a:stretch>
                      </p:blipFill>
                      <p:spPr bwMode="auto">
                        <a:xfrm>
                          <a:off x="5220072" y="1484784"/>
                          <a:ext cx="2232248" cy="116940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grpSp>
                      <p:nvGrpSpPr>
                        <p:cNvPr id="18" name="Группа 17"/>
                        <p:cNvGrpSpPr/>
                        <p:nvPr/>
                      </p:nvGrpSpPr>
                      <p:grpSpPr>
                        <a:xfrm>
                          <a:off x="179512" y="188640"/>
                          <a:ext cx="8640960" cy="2284199"/>
                          <a:chOff x="179512" y="188640"/>
                          <a:chExt cx="8640960" cy="2284199"/>
                        </a:xfrm>
                      </p:grpSpPr>
                      <p:pic>
                        <p:nvPicPr>
                          <p:cNvPr id="5" name="Picture 2" descr="http://solo-nebo.narod.ru/p004102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 cstate="print"/>
                          <a:srcRect l="7792" t="30750" r="49528" b="5975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9512" y="1268760"/>
                            <a:ext cx="3816424" cy="120407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grpSp>
                        <p:nvGrpSpPr>
                          <p:cNvPr id="17" name="Группа 16"/>
                          <p:cNvGrpSpPr/>
                          <p:nvPr/>
                        </p:nvGrpSpPr>
                        <p:grpSpPr>
                          <a:xfrm>
                            <a:off x="611560" y="188640"/>
                            <a:ext cx="8208912" cy="1317220"/>
                            <a:chOff x="611560" y="188640"/>
                            <a:chExt cx="8208912" cy="1317220"/>
                          </a:xfrm>
                        </p:grpSpPr>
                        <p:pic>
                          <p:nvPicPr>
                            <p:cNvPr id="6" name="Picture 2" descr="http://solo-nebo.narod.ru/p004102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 l="16186" t="15708" r="49528" b="68176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11560" y="260648"/>
                              <a:ext cx="1619672" cy="108012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grpSp>
                          <p:nvGrpSpPr>
                            <p:cNvPr id="16" name="Группа 15"/>
                            <p:cNvGrpSpPr/>
                            <p:nvPr/>
                          </p:nvGrpSpPr>
                          <p:grpSpPr>
                            <a:xfrm>
                              <a:off x="2483768" y="188640"/>
                              <a:ext cx="6336704" cy="1317220"/>
                              <a:chOff x="2483768" y="188640"/>
                              <a:chExt cx="6336704" cy="1317220"/>
                            </a:xfrm>
                          </p:grpSpPr>
                          <p:pic>
                            <p:nvPicPr>
                              <p:cNvPr id="3" name="Picture 2" descr="http://solo-nebo.narod.ru/p004102.jp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/>
                              <a:srcRect l="24116" t="10157" r="17722" b="83396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483768" y="476672"/>
                                <a:ext cx="4428492" cy="648072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grpSp>
                            <p:nvGrpSpPr>
                              <p:cNvPr id="15" name="Группа 14"/>
                              <p:cNvGrpSpPr/>
                              <p:nvPr/>
                            </p:nvGrpSpPr>
                            <p:grpSpPr>
                              <a:xfrm>
                                <a:off x="6876256" y="188640"/>
                                <a:ext cx="1944216" cy="1317220"/>
                                <a:chOff x="6876256" y="188640"/>
                                <a:chExt cx="1944216" cy="1317220"/>
                              </a:xfrm>
                            </p:grpSpPr>
                            <p:pic>
                              <p:nvPicPr>
                                <p:cNvPr id="8" name="Picture 2" descr="http://solo-nebo.narod.ru/p004102.jpg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2" cstate="print"/>
                                <a:srcRect l="35229" t="63879" r="2276" b="3889"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7020272" y="188640"/>
                                  <a:ext cx="1800200" cy="1317220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</p:pic>
                            <p:sp>
                              <p:nvSpPr>
                                <p:cNvPr id="14" name="Прямоугольник 13"/>
                                <p:cNvSpPr/>
                                <p:nvPr/>
                              </p:nvSpPr>
                              <p:spPr>
                                <a:xfrm>
                                  <a:off x="6876256" y="836712"/>
                                  <a:ext cx="338336" cy="648072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ru-RU"/>
                                </a:p>
                              </p:txBody>
                            </p: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sp>
        <p:nvSpPr>
          <p:cNvPr id="26" name="Рамка 2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Управляющая кнопка: настраиваемая 26">
            <a:hlinkClick r:id="rId3" action="ppaction://hlinksldjump" highlightClick="1"/>
          </p:cNvPr>
          <p:cNvSpPr/>
          <p:nvPr/>
        </p:nvSpPr>
        <p:spPr>
          <a:xfrm>
            <a:off x="8172400" y="6165304"/>
            <a:ext cx="648072" cy="46635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179512" y="188640"/>
            <a:ext cx="8640960" cy="6452170"/>
            <a:chOff x="179512" y="188640"/>
            <a:chExt cx="8640960" cy="6452170"/>
          </a:xfrm>
        </p:grpSpPr>
        <p:pic>
          <p:nvPicPr>
            <p:cNvPr id="34818" name="Picture 2" descr="http://solo-nebo.narod.ru/p004202.jpg"/>
            <p:cNvPicPr>
              <a:picLocks noChangeAspect="1" noChangeArrowheads="1"/>
            </p:cNvPicPr>
            <p:nvPr/>
          </p:nvPicPr>
          <p:blipFill>
            <a:blip r:embed="rId2" cstate="print"/>
            <a:srcRect l="58686" t="57870" r="8263" b="25021"/>
            <a:stretch>
              <a:fillRect/>
            </a:stretch>
          </p:blipFill>
          <p:spPr bwMode="auto">
            <a:xfrm>
              <a:off x="5652120" y="4221088"/>
              <a:ext cx="3168352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Группа 21"/>
            <p:cNvGrpSpPr/>
            <p:nvPr/>
          </p:nvGrpSpPr>
          <p:grpSpPr>
            <a:xfrm>
              <a:off x="179512" y="188640"/>
              <a:ext cx="8568952" cy="6452170"/>
              <a:chOff x="179512" y="188640"/>
              <a:chExt cx="8568952" cy="6452170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19872" y="4005064"/>
                <a:ext cx="2224797" cy="26357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Группа 20"/>
              <p:cNvGrpSpPr/>
              <p:nvPr/>
            </p:nvGrpSpPr>
            <p:grpSpPr>
              <a:xfrm>
                <a:off x="179512" y="188640"/>
                <a:ext cx="8568952" cy="6120680"/>
                <a:chOff x="179512" y="188640"/>
                <a:chExt cx="8568952" cy="6120680"/>
              </a:xfrm>
            </p:grpSpPr>
            <p:pic>
              <p:nvPicPr>
                <p:cNvPr id="8" name="Picture 2" descr="http://solo-nebo.narod.ru/p004202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58120" t="17031" r="6438" b="68693"/>
                <a:stretch>
                  <a:fillRect/>
                </a:stretch>
              </p:blipFill>
              <p:spPr bwMode="auto">
                <a:xfrm>
                  <a:off x="323527" y="4221088"/>
                  <a:ext cx="3093677" cy="20882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0" name="Группа 19"/>
                <p:cNvGrpSpPr/>
                <p:nvPr/>
              </p:nvGrpSpPr>
              <p:grpSpPr>
                <a:xfrm>
                  <a:off x="179512" y="188640"/>
                  <a:ext cx="8568952" cy="3816424"/>
                  <a:chOff x="179512" y="188640"/>
                  <a:chExt cx="8568952" cy="3816424"/>
                </a:xfrm>
              </p:grpSpPr>
              <p:pic>
                <p:nvPicPr>
                  <p:cNvPr id="11" name="Picture 2" descr="http://solo-nebo.narod.ru/p004202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7497" t="85906" r="53104" b="4260"/>
                  <a:stretch>
                    <a:fillRect/>
                  </a:stretch>
                </p:blipFill>
                <p:spPr bwMode="auto">
                  <a:xfrm>
                    <a:off x="899592" y="3284984"/>
                    <a:ext cx="1840204" cy="7200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9" name="Группа 18"/>
                  <p:cNvGrpSpPr/>
                  <p:nvPr/>
                </p:nvGrpSpPr>
                <p:grpSpPr>
                  <a:xfrm>
                    <a:off x="179512" y="188640"/>
                    <a:ext cx="8568952" cy="3600400"/>
                    <a:chOff x="179512" y="188640"/>
                    <a:chExt cx="8568952" cy="3600400"/>
                  </a:xfrm>
                </p:grpSpPr>
                <p:pic>
                  <p:nvPicPr>
                    <p:cNvPr id="10" name="Picture 2" descr="http://solo-nebo.narod.ru/p004202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57812" t="45386" r="7728" b="45099"/>
                    <a:stretch>
                      <a:fillRect/>
                    </a:stretch>
                  </p:blipFill>
                  <p:spPr bwMode="auto">
                    <a:xfrm>
                      <a:off x="5580112" y="2420888"/>
                      <a:ext cx="3168352" cy="136815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grpSp>
                  <p:nvGrpSpPr>
                    <p:cNvPr id="18" name="Группа 17"/>
                    <p:cNvGrpSpPr/>
                    <p:nvPr/>
                  </p:nvGrpSpPr>
                  <p:grpSpPr>
                    <a:xfrm>
                      <a:off x="179512" y="188640"/>
                      <a:ext cx="7776864" cy="3534230"/>
                      <a:chOff x="179512" y="188640"/>
                      <a:chExt cx="7776864" cy="3534230"/>
                    </a:xfrm>
                  </p:grpSpPr>
                  <p:grpSp>
                    <p:nvGrpSpPr>
                      <p:cNvPr id="17" name="Группа 16"/>
                      <p:cNvGrpSpPr/>
                      <p:nvPr/>
                    </p:nvGrpSpPr>
                    <p:grpSpPr>
                      <a:xfrm>
                        <a:off x="179512" y="188640"/>
                        <a:ext cx="7164796" cy="3534230"/>
                        <a:chOff x="179512" y="188640"/>
                        <a:chExt cx="7164796" cy="3534230"/>
                      </a:xfrm>
                    </p:grpSpPr>
                    <p:grpSp>
                      <p:nvGrpSpPr>
                        <p:cNvPr id="16" name="Группа 15"/>
                        <p:cNvGrpSpPr/>
                        <p:nvPr/>
                      </p:nvGrpSpPr>
                      <p:grpSpPr>
                        <a:xfrm>
                          <a:off x="179512" y="188640"/>
                          <a:ext cx="7164796" cy="2952328"/>
                          <a:chOff x="179512" y="188640"/>
                          <a:chExt cx="7164796" cy="2952328"/>
                        </a:xfrm>
                      </p:grpSpPr>
                      <p:grpSp>
                        <p:nvGrpSpPr>
                          <p:cNvPr id="15" name="Группа 14"/>
                          <p:cNvGrpSpPr/>
                          <p:nvPr/>
                        </p:nvGrpSpPr>
                        <p:grpSpPr>
                          <a:xfrm>
                            <a:off x="755576" y="188640"/>
                            <a:ext cx="6588732" cy="1008112"/>
                            <a:chOff x="755576" y="188640"/>
                            <a:chExt cx="6588732" cy="1008112"/>
                          </a:xfrm>
                        </p:grpSpPr>
                        <p:pic>
                          <p:nvPicPr>
                            <p:cNvPr id="3" name="Picture 2" descr="http://solo-nebo.narod.ru/p004202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 l="14349" t="10511" r="15417" b="82933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5816" y="188640"/>
                              <a:ext cx="4428492" cy="648072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5" name="Picture 2" descr="http://solo-nebo.narod.ru/p004202.jp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 l="14349" t="73886" r="58243" b="18466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5576" y="332656"/>
                              <a:ext cx="2119093" cy="864096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grpSp>
                      <p:pic>
                        <p:nvPicPr>
                          <p:cNvPr id="7" name="Picture 2" descr="http://solo-nebo.narod.ru/p004202.jp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 cstate="print"/>
                          <a:srcRect l="6641" t="57496" r="55673" b="27753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9512" y="1124744"/>
                            <a:ext cx="3312368" cy="201622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  <p:pic>
                      <p:nvPicPr>
                        <p:cNvPr id="12" name="Picture 2" descr="http://solo-nebo.narod.ru/p004202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 l="46445" t="73449" r="6852" b="2075"/>
                        <a:stretch>
                          <a:fillRect/>
                        </a:stretch>
                      </p:blipFill>
                      <p:spPr bwMode="auto">
                        <a:xfrm>
                          <a:off x="3419872" y="1916832"/>
                          <a:ext cx="2088232" cy="18060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14" name="Picture 2" descr="http://solo-nebo.narod.ru/p004202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 l="57746" t="33457" r="7994" b="57802"/>
                      <a:stretch>
                        <a:fillRect/>
                      </a:stretch>
                    </p:blipFill>
                    <p:spPr bwMode="auto">
                      <a:xfrm>
                        <a:off x="4716016" y="908720"/>
                        <a:ext cx="3240360" cy="129614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</p:grpSp>
            </p:grpSp>
          </p:grpSp>
        </p:grpSp>
      </p:grpSp>
      <p:sp>
        <p:nvSpPr>
          <p:cNvPr id="24" name="Рамка 2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Управляющая кнопка: настраиваемая 24">
            <a:hlinkClick r:id="rId4" action="ppaction://hlinksldjump" highlightClick="1"/>
          </p:cNvPr>
          <p:cNvSpPr/>
          <p:nvPr/>
        </p:nvSpPr>
        <p:spPr>
          <a:xfrm>
            <a:off x="8172400" y="6165304"/>
            <a:ext cx="648072" cy="46635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7</Words>
  <Application>Microsoft Office PowerPoint</Application>
  <PresentationFormat>Экран (4:3)</PresentationFormat>
  <Paragraphs>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Преподаватель</dc:creator>
  <cp:lastModifiedBy>Преподаватель</cp:lastModifiedBy>
  <cp:revision>41</cp:revision>
  <dcterms:created xsi:type="dcterms:W3CDTF">2013-10-04T12:04:24Z</dcterms:created>
  <dcterms:modified xsi:type="dcterms:W3CDTF">2013-10-04T18:33:47Z</dcterms:modified>
</cp:coreProperties>
</file>