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slide" Target="slide7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slide" Target="slide5.xml"/><Relationship Id="rId5" Type="http://schemas.openxmlformats.org/officeDocument/2006/relationships/image" Target="../media/image9.jpeg"/><Relationship Id="rId10" Type="http://schemas.openxmlformats.org/officeDocument/2006/relationships/slide" Target="slide4.xml"/><Relationship Id="rId4" Type="http://schemas.openxmlformats.org/officeDocument/2006/relationships/image" Target="../media/image8.jpeg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4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slide" Target="slide13.xml"/><Relationship Id="rId2" Type="http://schemas.openxmlformats.org/officeDocument/2006/relationships/image" Target="../media/image4.jpeg"/><Relationship Id="rId16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slide" Target="slide12.xml"/><Relationship Id="rId5" Type="http://schemas.openxmlformats.org/officeDocument/2006/relationships/image" Target="../media/image15.jpeg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image" Target="../media/image14.jpeg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2915816" y="1052736"/>
            <a:ext cx="331236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ru-RU" sz="24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Цветы.</a:t>
            </a:r>
            <a:r>
              <a:rPr lang="ru-RU" sz="24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Arial Black"/>
              </a:rPr>
              <a:t> </a:t>
            </a:r>
            <a:endParaRPr lang="ru-RU" sz="24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/>
              <a:latin typeface="Arial Black"/>
            </a:endParaRPr>
          </a:p>
        </p:txBody>
      </p:sp>
      <p:sp>
        <p:nvSpPr>
          <p:cNvPr id="26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2483768" y="2060848"/>
            <a:ext cx="403244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ru-RU" sz="24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Насекомые.</a:t>
            </a:r>
            <a:r>
              <a:rPr lang="ru-RU" sz="24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Arial Black"/>
              </a:rPr>
              <a:t> </a:t>
            </a:r>
            <a:endParaRPr lang="ru-RU" sz="24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/>
              <a:latin typeface="Arial Black"/>
            </a:endParaRPr>
          </a:p>
        </p:txBody>
      </p:sp>
      <p:sp>
        <p:nvSpPr>
          <p:cNvPr id="37" name="Рамка 3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95536" y="3356992"/>
            <a:ext cx="2520280" cy="3168352"/>
            <a:chOff x="395536" y="3356992"/>
            <a:chExt cx="2520280" cy="3168352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95536" y="3356992"/>
              <a:ext cx="2520280" cy="3168352"/>
              <a:chOff x="395536" y="3356992"/>
              <a:chExt cx="2520280" cy="3168352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539552" y="3356992"/>
                <a:ext cx="2376264" cy="3168352"/>
                <a:chOff x="2267744" y="764704"/>
                <a:chExt cx="4248472" cy="5400600"/>
              </a:xfrm>
            </p:grpSpPr>
            <p:pic>
              <p:nvPicPr>
                <p:cNvPr id="32" name="Picture 2" descr="http://solo-nebo.narod.ru/p001901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5051" t="22700" r="7418"/>
                <a:stretch>
                  <a:fillRect/>
                </a:stretch>
              </p:blipFill>
              <p:spPr bwMode="auto">
                <a:xfrm>
                  <a:off x="2339752" y="764704"/>
                  <a:ext cx="4176464" cy="53285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" name="Рамка 32"/>
                <p:cNvSpPr/>
                <p:nvPr/>
              </p:nvSpPr>
              <p:spPr>
                <a:xfrm>
                  <a:off x="2267744" y="764704"/>
                  <a:ext cx="4248472" cy="5400600"/>
                </a:xfrm>
                <a:prstGeom prst="frame">
                  <a:avLst>
                    <a:gd name="adj1" fmla="val 1391"/>
                  </a:avLst>
                </a:prstGeom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38" name="Рисунок 22" descr="00701f395937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5536" y="5106219"/>
                <a:ext cx="1296144" cy="1296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9" name="Рисунок 22" descr="00701f395937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59632" y="5445224"/>
              <a:ext cx="1080120" cy="1080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Группа 44"/>
          <p:cNvGrpSpPr/>
          <p:nvPr/>
        </p:nvGrpSpPr>
        <p:grpSpPr>
          <a:xfrm>
            <a:off x="6228184" y="3356992"/>
            <a:ext cx="2476290" cy="3240360"/>
            <a:chOff x="6228184" y="3356992"/>
            <a:chExt cx="2476290" cy="324036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6228184" y="3356992"/>
              <a:ext cx="2376264" cy="3240360"/>
              <a:chOff x="6228184" y="3356992"/>
              <a:chExt cx="2376264" cy="3240360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6228184" y="3356992"/>
                <a:ext cx="2376264" cy="3240360"/>
                <a:chOff x="2123728" y="332656"/>
                <a:chExt cx="4536504" cy="6192688"/>
              </a:xfrm>
            </p:grpSpPr>
            <p:pic>
              <p:nvPicPr>
                <p:cNvPr id="29" name="Picture 2" descr="http://solo-nebo.narod.ru/p002001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6951"/>
                <a:stretch>
                  <a:fillRect/>
                </a:stretch>
              </p:blipFill>
              <p:spPr bwMode="auto">
                <a:xfrm>
                  <a:off x="2195736" y="332656"/>
                  <a:ext cx="4400499" cy="6093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Рамка 29"/>
                <p:cNvSpPr/>
                <p:nvPr/>
              </p:nvSpPr>
              <p:spPr>
                <a:xfrm>
                  <a:off x="2123728" y="332656"/>
                  <a:ext cx="4536504" cy="6192688"/>
                </a:xfrm>
                <a:prstGeom prst="frame">
                  <a:avLst>
                    <a:gd name="adj1" fmla="val 1391"/>
                  </a:avLst>
                </a:prstGeom>
                <a:gradFill flip="none"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42" name="Picture 17" descr="3e67680d7248acdbf98353260e5b6329"/>
              <p:cNvPicPr>
                <a:picLocks noChangeAspect="1" noChangeArrowheads="1" noCrop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8123211">
                <a:off x="6317343" y="3455760"/>
                <a:ext cx="790510" cy="699876"/>
              </a:xfrm>
              <a:prstGeom prst="rect">
                <a:avLst/>
              </a:prstGeom>
              <a:noFill/>
            </p:spPr>
          </p:pic>
        </p:grpSp>
        <p:pic>
          <p:nvPicPr>
            <p:cNvPr id="43" name="Picture 10" descr="jiv2329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120857">
              <a:off x="7865601" y="3683125"/>
              <a:ext cx="838873" cy="920055"/>
            </a:xfrm>
            <a:prstGeom prst="rect">
              <a:avLst/>
            </a:prstGeom>
            <a:noFill/>
          </p:spPr>
        </p:pic>
      </p:grpSp>
      <p:sp>
        <p:nvSpPr>
          <p:cNvPr id="46" name="Управляющая кнопка: далее 45">
            <a:hlinkClick r:id="rId8" action="ppaction://hlinksldjump" highlightClick="1"/>
          </p:cNvPr>
          <p:cNvSpPr/>
          <p:nvPr/>
        </p:nvSpPr>
        <p:spPr>
          <a:xfrm rot="10800000">
            <a:off x="3059832" y="5661248"/>
            <a:ext cx="864096" cy="466352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далее 46">
            <a:hlinkClick r:id="rId9" action="ppaction://hlinksldjump" highlightClick="1"/>
          </p:cNvPr>
          <p:cNvSpPr/>
          <p:nvPr/>
        </p:nvSpPr>
        <p:spPr>
          <a:xfrm>
            <a:off x="5148064" y="5661248"/>
            <a:ext cx="864096" cy="466352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51520" y="188640"/>
            <a:ext cx="8712968" cy="6408712"/>
            <a:chOff x="251520" y="188640"/>
            <a:chExt cx="8892480" cy="6408712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51520" y="188640"/>
              <a:ext cx="8892480" cy="6192688"/>
              <a:chOff x="251520" y="188640"/>
              <a:chExt cx="8892480" cy="6192688"/>
            </a:xfrm>
          </p:grpSpPr>
          <p:pic>
            <p:nvPicPr>
              <p:cNvPr id="10" name="Picture 2" descr="http://solo-nebo.narod.ru/p0027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0387" t="43712" r="3816" b="35022"/>
              <a:stretch>
                <a:fillRect/>
              </a:stretch>
            </p:blipFill>
            <p:spPr bwMode="auto">
              <a:xfrm>
                <a:off x="3275856" y="3861048"/>
                <a:ext cx="2584903" cy="2016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Группа 18"/>
              <p:cNvGrpSpPr/>
              <p:nvPr/>
            </p:nvGrpSpPr>
            <p:grpSpPr>
              <a:xfrm>
                <a:off x="251520" y="188640"/>
                <a:ext cx="8892480" cy="6192688"/>
                <a:chOff x="251520" y="188640"/>
                <a:chExt cx="8892480" cy="6192688"/>
              </a:xfrm>
            </p:grpSpPr>
            <p:grpSp>
              <p:nvGrpSpPr>
                <p:cNvPr id="18" name="Группа 17"/>
                <p:cNvGrpSpPr/>
                <p:nvPr/>
              </p:nvGrpSpPr>
              <p:grpSpPr>
                <a:xfrm>
                  <a:off x="251520" y="188640"/>
                  <a:ext cx="8892480" cy="6192688"/>
                  <a:chOff x="251520" y="188640"/>
                  <a:chExt cx="8892480" cy="6192688"/>
                </a:xfrm>
              </p:grpSpPr>
              <p:pic>
                <p:nvPicPr>
                  <p:cNvPr id="7" name="Picture 2" descr="http://solo-nebo.narod.ru/p0027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8406" t="67391" r="3816" b="19453"/>
                  <a:stretch>
                    <a:fillRect/>
                  </a:stretch>
                </p:blipFill>
                <p:spPr bwMode="auto">
                  <a:xfrm>
                    <a:off x="5508104" y="1628800"/>
                    <a:ext cx="3635896" cy="13235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7" name="Группа 16"/>
                  <p:cNvGrpSpPr/>
                  <p:nvPr/>
                </p:nvGrpSpPr>
                <p:grpSpPr>
                  <a:xfrm>
                    <a:off x="251520" y="188640"/>
                    <a:ext cx="8568952" cy="6192688"/>
                    <a:chOff x="251520" y="188640"/>
                    <a:chExt cx="8568952" cy="6192688"/>
                  </a:xfrm>
                </p:grpSpPr>
                <p:grpSp>
                  <p:nvGrpSpPr>
                    <p:cNvPr id="16" name="Группа 15"/>
                    <p:cNvGrpSpPr/>
                    <p:nvPr/>
                  </p:nvGrpSpPr>
                  <p:grpSpPr>
                    <a:xfrm>
                      <a:off x="251520" y="188640"/>
                      <a:ext cx="8568952" cy="6192688"/>
                      <a:chOff x="251520" y="188640"/>
                      <a:chExt cx="8568952" cy="6192688"/>
                    </a:xfrm>
                  </p:grpSpPr>
                  <p:grpSp>
                    <p:nvGrpSpPr>
                      <p:cNvPr id="15" name="Группа 14"/>
                      <p:cNvGrpSpPr/>
                      <p:nvPr/>
                    </p:nvGrpSpPr>
                    <p:grpSpPr>
                      <a:xfrm>
                        <a:off x="395536" y="188640"/>
                        <a:ext cx="8424936" cy="1296145"/>
                        <a:chOff x="323528" y="188640"/>
                        <a:chExt cx="8424936" cy="1296145"/>
                      </a:xfrm>
                    </p:grpSpPr>
                    <p:pic>
                      <p:nvPicPr>
                        <p:cNvPr id="5" name="Picture 2" descr="http://solo-nebo.narod.ru/p0027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17174" t="16540" r="12223" b="78734"/>
                        <a:stretch>
                          <a:fillRect/>
                        </a:stretch>
                      </p:blipFill>
                      <p:spPr bwMode="auto">
                        <a:xfrm>
                          <a:off x="2051720" y="836713"/>
                          <a:ext cx="4824536" cy="6480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grpSp>
                      <p:nvGrpSpPr>
                        <p:cNvPr id="14" name="Группа 13"/>
                        <p:cNvGrpSpPr/>
                        <p:nvPr/>
                      </p:nvGrpSpPr>
                      <p:grpSpPr>
                        <a:xfrm>
                          <a:off x="323528" y="188640"/>
                          <a:ext cx="8424936" cy="720080"/>
                          <a:chOff x="323528" y="188640"/>
                          <a:chExt cx="8424936" cy="720080"/>
                        </a:xfrm>
                      </p:grpSpPr>
                      <p:pic>
                        <p:nvPicPr>
                          <p:cNvPr id="4" name="Picture 2" descr="http://solo-nebo.narod.ru/p002702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/>
                          <a:srcRect l="7633" t="945" r="12223" b="90548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3928" y="188640"/>
                            <a:ext cx="4824536" cy="64807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6" name="Picture 2" descr="http://solo-nebo.narod.ru/p002702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/>
                          <a:srcRect l="22898" t="9452" r="17948" b="84641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528" y="332656"/>
                            <a:ext cx="3571597" cy="57606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</p:grpSp>
                  <p:pic>
                    <p:nvPicPr>
                      <p:cNvPr id="8" name="Picture 2" descr="http://solo-nebo.narod.ru/p0027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8406" t="20084" r="49650" b="35022"/>
                      <a:stretch>
                        <a:fillRect/>
                      </a:stretch>
                    </p:blipFill>
                    <p:spPr bwMode="auto">
                      <a:xfrm>
                        <a:off x="251520" y="1412776"/>
                        <a:ext cx="3024336" cy="49685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9" name="Picture 2" descr="http://solo-nebo.narod.ru/p0027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50387" t="20084" r="3816" b="56288"/>
                    <a:stretch>
                      <a:fillRect/>
                    </a:stretch>
                  </p:blipFill>
                  <p:spPr bwMode="auto">
                    <a:xfrm>
                      <a:off x="3203849" y="1484784"/>
                      <a:ext cx="2376264" cy="2076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pic>
              <p:nvPicPr>
                <p:cNvPr id="11" name="Picture 2" descr="http://solo-nebo.narod.ru/p0027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8645" t="80313" r="17911" b="5535"/>
                <a:stretch>
                  <a:fillRect/>
                </a:stretch>
              </p:blipFill>
              <p:spPr bwMode="auto">
                <a:xfrm>
                  <a:off x="6516216" y="3140968"/>
                  <a:ext cx="1731465" cy="1656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2" name="Picture 2" descr="http://solo-nebo.narod.ru/p002702.jpg"/>
            <p:cNvPicPr>
              <a:picLocks noChangeAspect="1" noChangeArrowheads="1"/>
            </p:cNvPicPr>
            <p:nvPr/>
          </p:nvPicPr>
          <p:blipFill>
            <a:blip r:embed="rId2" cstate="print"/>
            <a:srcRect l="8406" t="82753" r="44705" b="5535"/>
            <a:stretch>
              <a:fillRect/>
            </a:stretch>
          </p:blipFill>
          <p:spPr bwMode="auto">
            <a:xfrm>
              <a:off x="5436096" y="4869160"/>
              <a:ext cx="345638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91"/>
            </a:avLst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Управляющая кнопка: настраиваемая 21">
            <a:hlinkClick r:id="rId3" action="ppaction://hlinksldjump" highlightClick="1"/>
          </p:cNvPr>
          <p:cNvSpPr/>
          <p:nvPr/>
        </p:nvSpPr>
        <p:spPr>
          <a:xfrm>
            <a:off x="3995936" y="6165304"/>
            <a:ext cx="1042416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395536" y="260648"/>
            <a:ext cx="8424936" cy="6027492"/>
            <a:chOff x="251520" y="332656"/>
            <a:chExt cx="8424936" cy="602749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932040" y="3212976"/>
              <a:ext cx="3744416" cy="3096343"/>
              <a:chOff x="971600" y="2996952"/>
              <a:chExt cx="3600400" cy="3240359"/>
            </a:xfrm>
          </p:grpSpPr>
          <p:pic>
            <p:nvPicPr>
              <p:cNvPr id="21506" name="Picture 2" descr="http://solo-nebo.narod.ru/p0028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031" t="44892" r="9937" b="5552"/>
              <a:stretch>
                <a:fillRect/>
              </a:stretch>
            </p:blipFill>
            <p:spPr bwMode="auto">
              <a:xfrm>
                <a:off x="971600" y="3061758"/>
                <a:ext cx="3528392" cy="3175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3707904" y="2996952"/>
                <a:ext cx="864096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51520" y="332656"/>
              <a:ext cx="8160907" cy="6027492"/>
              <a:chOff x="251520" y="332656"/>
              <a:chExt cx="8160907" cy="6027492"/>
            </a:xfrm>
          </p:grpSpPr>
          <p:pic>
            <p:nvPicPr>
              <p:cNvPr id="4" name="Picture 2" descr="http://solo-nebo.narod.ru/p0028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6987" t="33986" r="9170" b="48379"/>
              <a:stretch>
                <a:fillRect/>
              </a:stretch>
            </p:blipFill>
            <p:spPr bwMode="auto">
              <a:xfrm>
                <a:off x="3419872" y="4293096"/>
                <a:ext cx="1224136" cy="1297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Группа 18"/>
              <p:cNvGrpSpPr/>
              <p:nvPr/>
            </p:nvGrpSpPr>
            <p:grpSpPr>
              <a:xfrm>
                <a:off x="251520" y="332656"/>
                <a:ext cx="8160907" cy="6027492"/>
                <a:chOff x="251520" y="332656"/>
                <a:chExt cx="8160907" cy="6027492"/>
              </a:xfrm>
            </p:grpSpPr>
            <p:pic>
              <p:nvPicPr>
                <p:cNvPr id="6" name="Picture 2" descr="http://solo-nebo.narod.ru/p0028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4630" t="27332" r="64191" b="54923"/>
                <a:stretch>
                  <a:fillRect/>
                </a:stretch>
              </p:blipFill>
              <p:spPr bwMode="auto">
                <a:xfrm>
                  <a:off x="1331640" y="4869159"/>
                  <a:ext cx="1584176" cy="14909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8" name="Группа 17"/>
                <p:cNvGrpSpPr/>
                <p:nvPr/>
              </p:nvGrpSpPr>
              <p:grpSpPr>
                <a:xfrm>
                  <a:off x="251520" y="332656"/>
                  <a:ext cx="8160907" cy="4392488"/>
                  <a:chOff x="251520" y="332656"/>
                  <a:chExt cx="8160907" cy="4392488"/>
                </a:xfrm>
              </p:grpSpPr>
              <p:pic>
                <p:nvPicPr>
                  <p:cNvPr id="7" name="Picture 2" descr="http://solo-nebo.narod.ru/p0028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5809" t="30992" r="32003" b="56032"/>
                  <a:stretch>
                    <a:fillRect/>
                  </a:stretch>
                </p:blipFill>
                <p:spPr bwMode="auto">
                  <a:xfrm>
                    <a:off x="395536" y="3068960"/>
                    <a:ext cx="2952328" cy="16561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7" name="Группа 16"/>
                  <p:cNvGrpSpPr/>
                  <p:nvPr/>
                </p:nvGrpSpPr>
                <p:grpSpPr>
                  <a:xfrm>
                    <a:off x="251520" y="332656"/>
                    <a:ext cx="8160907" cy="2664296"/>
                    <a:chOff x="251520" y="332656"/>
                    <a:chExt cx="8160907" cy="2664296"/>
                  </a:xfrm>
                </p:grpSpPr>
                <p:grpSp>
                  <p:nvGrpSpPr>
                    <p:cNvPr id="10" name="Группа 9"/>
                    <p:cNvGrpSpPr/>
                    <p:nvPr/>
                  </p:nvGrpSpPr>
                  <p:grpSpPr>
                    <a:xfrm>
                      <a:off x="4572000" y="1988840"/>
                      <a:ext cx="1224136" cy="1008112"/>
                      <a:chOff x="5292080" y="3789040"/>
                      <a:chExt cx="2358262" cy="2088232"/>
                    </a:xfrm>
                  </p:grpSpPr>
                  <p:pic>
                    <p:nvPicPr>
                      <p:cNvPr id="8" name="Picture 2" descr="http://solo-nebo.narod.ru/p0028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59773" t="16832" r="9170" b="66014"/>
                      <a:stretch>
                        <a:fillRect/>
                      </a:stretch>
                    </p:blipFill>
                    <p:spPr bwMode="auto">
                      <a:xfrm>
                        <a:off x="5364088" y="3789040"/>
                        <a:ext cx="2286254" cy="20882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9" name="Прямоугольник 8"/>
                      <p:cNvSpPr/>
                      <p:nvPr/>
                    </p:nvSpPr>
                    <p:spPr>
                      <a:xfrm>
                        <a:off x="5292080" y="5589240"/>
                        <a:ext cx="648072" cy="2606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6" name="Группа 15"/>
                    <p:cNvGrpSpPr/>
                    <p:nvPr/>
                  </p:nvGrpSpPr>
                  <p:grpSpPr>
                    <a:xfrm>
                      <a:off x="251520" y="332656"/>
                      <a:ext cx="8160907" cy="2520280"/>
                      <a:chOff x="251520" y="332656"/>
                      <a:chExt cx="8160907" cy="2520280"/>
                    </a:xfrm>
                  </p:grpSpPr>
                  <p:grpSp>
                    <p:nvGrpSpPr>
                      <p:cNvPr id="15" name="Группа 14"/>
                      <p:cNvGrpSpPr/>
                      <p:nvPr/>
                    </p:nvGrpSpPr>
                    <p:grpSpPr>
                      <a:xfrm>
                        <a:off x="251520" y="332656"/>
                        <a:ext cx="7272808" cy="2520280"/>
                        <a:chOff x="251520" y="332656"/>
                        <a:chExt cx="7272808" cy="2520280"/>
                      </a:xfrm>
                    </p:grpSpPr>
                    <p:pic>
                      <p:nvPicPr>
                        <p:cNvPr id="3" name="Picture 2" descr="http://solo-nebo.narod.ru/p0028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3668" t="1109" r="8298" b="91127"/>
                        <a:stretch>
                          <a:fillRect/>
                        </a:stretch>
                      </p:blipFill>
                      <p:spPr bwMode="auto">
                        <a:xfrm>
                          <a:off x="1619672" y="332656"/>
                          <a:ext cx="5904656" cy="7200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" name="Picture 2" descr="http://solo-nebo.narod.ru/p0028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4630" t="15132" r="40349" b="72668"/>
                        <a:stretch>
                          <a:fillRect/>
                        </a:stretch>
                      </p:blipFill>
                      <p:spPr bwMode="auto">
                        <a:xfrm>
                          <a:off x="251520" y="1124744"/>
                          <a:ext cx="4176464" cy="17281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14" name="Picture 2" descr="http://solo-nebo.narod.ru/p0028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22009" t="8873" r="26638" b="84473"/>
                      <a:stretch>
                        <a:fillRect/>
                      </a:stretch>
                    </p:blipFill>
                    <p:spPr bwMode="auto">
                      <a:xfrm>
                        <a:off x="5724128" y="1340768"/>
                        <a:ext cx="2688299" cy="57606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</p:grpSp>
            </p:grpSp>
          </p:grpSp>
        </p:grpSp>
      </p:grpSp>
      <p:sp>
        <p:nvSpPr>
          <p:cNvPr id="22" name="Рамка 2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91"/>
            </a:avLst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Управляющая кнопка: настраиваемая 22">
            <a:hlinkClick r:id="rId3" action="ppaction://hlinksldjump" highlightClick="1"/>
          </p:cNvPr>
          <p:cNvSpPr/>
          <p:nvPr/>
        </p:nvSpPr>
        <p:spPr>
          <a:xfrm>
            <a:off x="3995936" y="6165304"/>
            <a:ext cx="1042416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23528" y="260648"/>
            <a:ext cx="8242647" cy="6120680"/>
            <a:chOff x="323528" y="260648"/>
            <a:chExt cx="8242647" cy="6120680"/>
          </a:xfrm>
        </p:grpSpPr>
        <p:pic>
          <p:nvPicPr>
            <p:cNvPr id="6" name="Picture 2" descr="http://solo-nebo.narod.ru/p002902.jpg"/>
            <p:cNvPicPr>
              <a:picLocks noChangeAspect="1" noChangeArrowheads="1"/>
            </p:cNvPicPr>
            <p:nvPr/>
          </p:nvPicPr>
          <p:blipFill>
            <a:blip r:embed="rId2" cstate="print"/>
            <a:srcRect l="9955" t="14492" r="42739" b="60734"/>
            <a:stretch>
              <a:fillRect/>
            </a:stretch>
          </p:blipFill>
          <p:spPr bwMode="auto">
            <a:xfrm>
              <a:off x="323528" y="1268760"/>
              <a:ext cx="3957308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Группа 12"/>
            <p:cNvGrpSpPr/>
            <p:nvPr/>
          </p:nvGrpSpPr>
          <p:grpSpPr>
            <a:xfrm>
              <a:off x="1691680" y="260648"/>
              <a:ext cx="6874495" cy="6120680"/>
              <a:chOff x="1691680" y="260648"/>
              <a:chExt cx="6874495" cy="6120680"/>
            </a:xfrm>
          </p:grpSpPr>
          <p:pic>
            <p:nvPicPr>
              <p:cNvPr id="3" name="Picture 2" descr="http://solo-nebo.narod.ru/p0029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0100" t="886" r="7372" b="89914"/>
              <a:stretch>
                <a:fillRect/>
              </a:stretch>
            </p:blipFill>
            <p:spPr bwMode="auto">
              <a:xfrm>
                <a:off x="1763688" y="260648"/>
                <a:ext cx="5184576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" name="Группа 11"/>
              <p:cNvGrpSpPr/>
              <p:nvPr/>
            </p:nvGrpSpPr>
            <p:grpSpPr>
              <a:xfrm>
                <a:off x="1691680" y="1196752"/>
                <a:ext cx="6874495" cy="5184576"/>
                <a:chOff x="1691680" y="1196752"/>
                <a:chExt cx="6874495" cy="5184576"/>
              </a:xfrm>
            </p:grpSpPr>
            <p:pic>
              <p:nvPicPr>
                <p:cNvPr id="4" name="Picture 2" descr="http://solo-nebo.narod.ru/p0029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5367" t="9493" r="29266" b="83475"/>
                <a:stretch>
                  <a:fillRect/>
                </a:stretch>
              </p:blipFill>
              <p:spPr bwMode="auto">
                <a:xfrm>
                  <a:off x="5364088" y="1196752"/>
                  <a:ext cx="2448272" cy="7440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1" name="Группа 10"/>
                <p:cNvGrpSpPr/>
                <p:nvPr/>
              </p:nvGrpSpPr>
              <p:grpSpPr>
                <a:xfrm>
                  <a:off x="1691680" y="2132856"/>
                  <a:ext cx="6874495" cy="4248472"/>
                  <a:chOff x="1691680" y="2132856"/>
                  <a:chExt cx="6874495" cy="4248472"/>
                </a:xfrm>
              </p:grpSpPr>
              <p:pic>
                <p:nvPicPr>
                  <p:cNvPr id="5" name="Picture 2" descr="http://solo-nebo.narod.ru/p0029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57261" t="15594" r="4003" b="60171"/>
                  <a:stretch>
                    <a:fillRect/>
                  </a:stretch>
                </p:blipFill>
                <p:spPr bwMode="auto">
                  <a:xfrm>
                    <a:off x="1691680" y="4653136"/>
                    <a:ext cx="1656184" cy="15841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0" name="Группа 9"/>
                  <p:cNvGrpSpPr/>
                  <p:nvPr/>
                </p:nvGrpSpPr>
                <p:grpSpPr>
                  <a:xfrm>
                    <a:off x="4349393" y="2132856"/>
                    <a:ext cx="4216782" cy="4248472"/>
                    <a:chOff x="4565417" y="2132856"/>
                    <a:chExt cx="4216782" cy="4248472"/>
                  </a:xfrm>
                </p:grpSpPr>
                <p:pic>
                  <p:nvPicPr>
                    <p:cNvPr id="22530" name="Picture 2" descr="http://solo-nebo.narod.ru/p0029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8421" t="38728" b="3988"/>
                    <a:stretch>
                      <a:fillRect/>
                    </a:stretch>
                  </p:blipFill>
                  <p:spPr bwMode="auto">
                    <a:xfrm>
                      <a:off x="4565417" y="2348880"/>
                      <a:ext cx="4216782" cy="403244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9" name="Прямоугольник 8"/>
                    <p:cNvSpPr/>
                    <p:nvPr/>
                  </p:nvSpPr>
                  <p:spPr>
                    <a:xfrm>
                      <a:off x="6732240" y="2132856"/>
                      <a:ext cx="576064" cy="4103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</p:grp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91"/>
            </a:avLst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Управляющая кнопка: настраиваемая 15">
            <a:hlinkClick r:id="rId3" action="ppaction://hlinksldjump" highlightClick="1"/>
          </p:cNvPr>
          <p:cNvSpPr/>
          <p:nvPr/>
        </p:nvSpPr>
        <p:spPr>
          <a:xfrm>
            <a:off x="3995936" y="6165304"/>
            <a:ext cx="1042416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51520" y="260648"/>
            <a:ext cx="8712968" cy="6408712"/>
            <a:chOff x="359024" y="0"/>
            <a:chExt cx="8784976" cy="640871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59024" y="0"/>
              <a:ext cx="8784976" cy="6408712"/>
              <a:chOff x="179512" y="0"/>
              <a:chExt cx="8784976" cy="6408712"/>
            </a:xfrm>
          </p:grpSpPr>
          <p:pic>
            <p:nvPicPr>
              <p:cNvPr id="23554" name="Picture 2" descr="http://solo-nebo.narod.ru/p0030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371" t="42942" r="7886" b="3369"/>
              <a:stretch>
                <a:fillRect/>
              </a:stretch>
            </p:blipFill>
            <p:spPr bwMode="auto">
              <a:xfrm>
                <a:off x="3707904" y="1080120"/>
                <a:ext cx="5256584" cy="5328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Группа 7"/>
              <p:cNvGrpSpPr/>
              <p:nvPr/>
            </p:nvGrpSpPr>
            <p:grpSpPr>
              <a:xfrm>
                <a:off x="179512" y="0"/>
                <a:ext cx="7632848" cy="4343882"/>
                <a:chOff x="179512" y="188640"/>
                <a:chExt cx="7632848" cy="4343882"/>
              </a:xfrm>
            </p:grpSpPr>
            <p:grpSp>
              <p:nvGrpSpPr>
                <p:cNvPr id="7" name="Группа 6"/>
                <p:cNvGrpSpPr/>
                <p:nvPr/>
              </p:nvGrpSpPr>
              <p:grpSpPr>
                <a:xfrm>
                  <a:off x="467544" y="188640"/>
                  <a:ext cx="7344816" cy="1368152"/>
                  <a:chOff x="467544" y="188640"/>
                  <a:chExt cx="7344816" cy="1368152"/>
                </a:xfrm>
              </p:grpSpPr>
              <p:pic>
                <p:nvPicPr>
                  <p:cNvPr id="3" name="Picture 2" descr="http://solo-nebo.narod.ru/p0030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6309" r="6948" b="88489"/>
                  <a:stretch>
                    <a:fillRect/>
                  </a:stretch>
                </p:blipFill>
                <p:spPr bwMode="auto">
                  <a:xfrm>
                    <a:off x="1763688" y="188640"/>
                    <a:ext cx="6048672" cy="792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" name="Picture 2" descr="http://solo-nebo.narod.ru/p0030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8525" t="10839" r="10599" b="83070"/>
                  <a:stretch>
                    <a:fillRect/>
                  </a:stretch>
                </p:blipFill>
                <p:spPr bwMode="auto">
                  <a:xfrm>
                    <a:off x="467544" y="980728"/>
                    <a:ext cx="5256584" cy="5760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5" name="Picture 2" descr="http://solo-nebo.narod.ru/p0030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371" t="15846" r="52046" b="55974"/>
                <a:stretch>
                  <a:fillRect/>
                </a:stretch>
              </p:blipFill>
              <p:spPr bwMode="auto">
                <a:xfrm>
                  <a:off x="179512" y="1556792"/>
                  <a:ext cx="3456384" cy="29757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6" name="Picture 2" descr="http://solo-nebo.narod.ru/p003002.jpg"/>
            <p:cNvPicPr>
              <a:picLocks noChangeAspect="1" noChangeArrowheads="1"/>
            </p:cNvPicPr>
            <p:nvPr/>
          </p:nvPicPr>
          <p:blipFill>
            <a:blip r:embed="rId2" cstate="print"/>
            <a:srcRect l="47954" t="15846" r="7886" b="58142"/>
            <a:stretch>
              <a:fillRect/>
            </a:stretch>
          </p:blipFill>
          <p:spPr bwMode="auto">
            <a:xfrm>
              <a:off x="1079104" y="4581128"/>
              <a:ext cx="201622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91"/>
            </a:avLst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3" action="ppaction://hlinksldjump" highlightClick="1"/>
          </p:cNvPr>
          <p:cNvSpPr/>
          <p:nvPr/>
        </p:nvSpPr>
        <p:spPr>
          <a:xfrm>
            <a:off x="2843808" y="6165304"/>
            <a:ext cx="864096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79512" y="188640"/>
            <a:ext cx="8730970" cy="6480720"/>
            <a:chOff x="179512" y="188640"/>
            <a:chExt cx="8730970" cy="6480720"/>
          </a:xfrm>
        </p:grpSpPr>
        <p:pic>
          <p:nvPicPr>
            <p:cNvPr id="5" name="Picture 2" descr="http://solo-nebo.narod.ru/p003102.jpg"/>
            <p:cNvPicPr>
              <a:picLocks noChangeAspect="1" noChangeArrowheads="1"/>
            </p:cNvPicPr>
            <p:nvPr/>
          </p:nvPicPr>
          <p:blipFill>
            <a:blip r:embed="rId2" cstate="print"/>
            <a:srcRect l="8996" t="64481" r="38929" b="3418"/>
            <a:stretch>
              <a:fillRect/>
            </a:stretch>
          </p:blipFill>
          <p:spPr bwMode="auto">
            <a:xfrm>
              <a:off x="6444208" y="4581128"/>
              <a:ext cx="1872208" cy="161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Группа 11"/>
            <p:cNvGrpSpPr/>
            <p:nvPr/>
          </p:nvGrpSpPr>
          <p:grpSpPr>
            <a:xfrm>
              <a:off x="179512" y="188640"/>
              <a:ext cx="8730970" cy="6480720"/>
              <a:chOff x="179512" y="188640"/>
              <a:chExt cx="8730970" cy="6480720"/>
            </a:xfrm>
          </p:grpSpPr>
          <p:pic>
            <p:nvPicPr>
              <p:cNvPr id="6" name="Picture 2" descr="http://solo-nebo.narod.ru/p0031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9898" t="82700" r="3743" b="3418"/>
              <a:stretch>
                <a:fillRect/>
              </a:stretch>
            </p:blipFill>
            <p:spPr bwMode="auto">
              <a:xfrm>
                <a:off x="5868144" y="2636912"/>
                <a:ext cx="3042338" cy="1584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Группа 10"/>
              <p:cNvGrpSpPr/>
              <p:nvPr/>
            </p:nvGrpSpPr>
            <p:grpSpPr>
              <a:xfrm>
                <a:off x="179512" y="188640"/>
                <a:ext cx="8640960" cy="6480720"/>
                <a:chOff x="179512" y="188640"/>
                <a:chExt cx="8640960" cy="6480720"/>
              </a:xfrm>
            </p:grpSpPr>
            <p:pic>
              <p:nvPicPr>
                <p:cNvPr id="24578" name="Picture 2" descr="http://solo-nebo.narod.ru/p0031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8996" t="16624" r="3307" b="35223"/>
                <a:stretch>
                  <a:fillRect/>
                </a:stretch>
              </p:blipFill>
              <p:spPr bwMode="auto">
                <a:xfrm>
                  <a:off x="179512" y="1772816"/>
                  <a:ext cx="5904656" cy="48965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0" name="Группа 9"/>
                <p:cNvGrpSpPr/>
                <p:nvPr/>
              </p:nvGrpSpPr>
              <p:grpSpPr>
                <a:xfrm>
                  <a:off x="179512" y="188640"/>
                  <a:ext cx="8640960" cy="2376264"/>
                  <a:chOff x="179512" y="188640"/>
                  <a:chExt cx="8640960" cy="2376264"/>
                </a:xfrm>
              </p:grpSpPr>
              <p:grpSp>
                <p:nvGrpSpPr>
                  <p:cNvPr id="9" name="Группа 8"/>
                  <p:cNvGrpSpPr/>
                  <p:nvPr/>
                </p:nvGrpSpPr>
                <p:grpSpPr>
                  <a:xfrm>
                    <a:off x="179512" y="188640"/>
                    <a:ext cx="8640960" cy="2376264"/>
                    <a:chOff x="179512" y="188640"/>
                    <a:chExt cx="8640960" cy="2376264"/>
                  </a:xfrm>
                </p:grpSpPr>
                <p:pic>
                  <p:nvPicPr>
                    <p:cNvPr id="3" name="Picture 2" descr="http://solo-nebo.narod.ru/p0031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7197" t="1120" r="6443" b="89920"/>
                    <a:stretch>
                      <a:fillRect/>
                    </a:stretch>
                  </p:blipFill>
                  <p:spPr bwMode="auto">
                    <a:xfrm>
                      <a:off x="179512" y="188640"/>
                      <a:ext cx="5256584" cy="7200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7" name="Picture 2" descr="http://solo-nebo.narod.ru/p0031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61110" t="64481" r="1319" b="18167"/>
                    <a:stretch>
                      <a:fillRect/>
                    </a:stretch>
                  </p:blipFill>
                  <p:spPr bwMode="auto">
                    <a:xfrm>
                      <a:off x="5652119" y="548680"/>
                      <a:ext cx="3168353" cy="20162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8" name="Picture 2" descr="http://solo-nebo.narod.ru/p0031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17992" t="10166" r="13778" b="84406"/>
                  <a:stretch>
                    <a:fillRect/>
                  </a:stretch>
                </p:blipFill>
                <p:spPr bwMode="auto">
                  <a:xfrm>
                    <a:off x="1835696" y="1340768"/>
                    <a:ext cx="3919293" cy="5008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91"/>
            </a:avLst>
          </a:prstGeom>
          <a:gradFill flip="none" rotWithShape="1">
            <a:gsLst>
              <a:gs pos="44000">
                <a:srgbClr val="FFF200">
                  <a:alpha val="64000"/>
                </a:srgbClr>
              </a:gs>
              <a:gs pos="45000">
                <a:srgbClr val="FF7A00">
                  <a:alpha val="31000"/>
                </a:srgbClr>
              </a:gs>
              <a:gs pos="70000">
                <a:srgbClr val="FF0300"/>
              </a:gs>
              <a:gs pos="66000">
                <a:srgbClr val="4D0808">
                  <a:alpha val="57000"/>
                </a:srgb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Управляющая кнопка: настраиваемая 14">
            <a:hlinkClick r:id="rId3" action="ppaction://hlinksldjump" highlightClick="1"/>
          </p:cNvPr>
          <p:cNvSpPr/>
          <p:nvPr/>
        </p:nvSpPr>
        <p:spPr>
          <a:xfrm>
            <a:off x="4716016" y="6165304"/>
            <a:ext cx="1080120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3528" y="332656"/>
            <a:ext cx="8136904" cy="6098976"/>
            <a:chOff x="323528" y="332656"/>
            <a:chExt cx="8136904" cy="6098976"/>
          </a:xfrm>
        </p:grpSpPr>
        <p:pic>
          <p:nvPicPr>
            <p:cNvPr id="3" name="Picture 2" descr="http://solo-nebo.narod.ru/p003202.jpg"/>
            <p:cNvPicPr>
              <a:picLocks noChangeAspect="1" noChangeArrowheads="1"/>
            </p:cNvPicPr>
            <p:nvPr/>
          </p:nvPicPr>
          <p:blipFill>
            <a:blip r:embed="rId2" cstate="print"/>
            <a:srcRect t="42707" r="41912" b="5089"/>
            <a:stretch>
              <a:fillRect/>
            </a:stretch>
          </p:blipFill>
          <p:spPr bwMode="auto">
            <a:xfrm>
              <a:off x="323528" y="1700808"/>
              <a:ext cx="3858114" cy="460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Группа 10"/>
            <p:cNvGrpSpPr/>
            <p:nvPr/>
          </p:nvGrpSpPr>
          <p:grpSpPr>
            <a:xfrm>
              <a:off x="2627784" y="332656"/>
              <a:ext cx="5832648" cy="6098976"/>
              <a:chOff x="2627784" y="332656"/>
              <a:chExt cx="5832648" cy="6098976"/>
            </a:xfrm>
          </p:grpSpPr>
          <p:pic>
            <p:nvPicPr>
              <p:cNvPr id="4" name="Picture 2" descr="http://solo-nebo.narod.ru/p0032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985" t="11187" r="44118" b="57293"/>
              <a:stretch>
                <a:fillRect/>
              </a:stretch>
            </p:blipFill>
            <p:spPr bwMode="auto">
              <a:xfrm>
                <a:off x="2627784" y="404664"/>
                <a:ext cx="1584176" cy="1460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Группа 9"/>
              <p:cNvGrpSpPr/>
              <p:nvPr/>
            </p:nvGrpSpPr>
            <p:grpSpPr>
              <a:xfrm>
                <a:off x="4860032" y="332656"/>
                <a:ext cx="3600400" cy="6098976"/>
                <a:chOff x="4860032" y="332656"/>
                <a:chExt cx="3600400" cy="6098976"/>
              </a:xfrm>
            </p:grpSpPr>
            <p:pic>
              <p:nvPicPr>
                <p:cNvPr id="5" name="Picture 2" descr="http://solo-nebo.narod.ru/p0032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6853" t="17626" r="6060" b="71358"/>
                <a:stretch>
                  <a:fillRect/>
                </a:stretch>
              </p:blipFill>
              <p:spPr bwMode="auto">
                <a:xfrm>
                  <a:off x="4860032" y="332656"/>
                  <a:ext cx="3384376" cy="14101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9" name="Группа 8"/>
                <p:cNvGrpSpPr/>
                <p:nvPr/>
              </p:nvGrpSpPr>
              <p:grpSpPr>
                <a:xfrm>
                  <a:off x="4860032" y="1772816"/>
                  <a:ext cx="3600400" cy="4658816"/>
                  <a:chOff x="4860032" y="1772816"/>
                  <a:chExt cx="3600400" cy="4658816"/>
                </a:xfrm>
              </p:grpSpPr>
              <p:pic>
                <p:nvPicPr>
                  <p:cNvPr id="6" name="Picture 2" descr="http://solo-nebo.narod.ru/p0032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56853" t="29744" r="2969" b="39411"/>
                  <a:stretch>
                    <a:fillRect/>
                  </a:stretch>
                </p:blipFill>
                <p:spPr bwMode="auto">
                  <a:xfrm>
                    <a:off x="5580112" y="1772816"/>
                    <a:ext cx="1872208" cy="20162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8" name="Группа 7"/>
                  <p:cNvGrpSpPr/>
                  <p:nvPr/>
                </p:nvGrpSpPr>
                <p:grpSpPr>
                  <a:xfrm>
                    <a:off x="4860032" y="4077072"/>
                    <a:ext cx="3600400" cy="2354560"/>
                    <a:chOff x="4860032" y="4077072"/>
                    <a:chExt cx="3600400" cy="2354560"/>
                  </a:xfrm>
                </p:grpSpPr>
                <p:pic>
                  <p:nvPicPr>
                    <p:cNvPr id="25602" name="Picture 2" descr="http://solo-nebo.narod.ru/p0032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56853" t="66097" r="7605" b="15175"/>
                    <a:stretch>
                      <a:fillRect/>
                    </a:stretch>
                  </p:blipFill>
                  <p:spPr bwMode="auto">
                    <a:xfrm>
                      <a:off x="5076056" y="4077072"/>
                      <a:ext cx="3384376" cy="223537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7" name="Прямоугольник 6"/>
                    <p:cNvSpPr/>
                    <p:nvPr/>
                  </p:nvSpPr>
                  <p:spPr>
                    <a:xfrm>
                      <a:off x="4860032" y="5877272"/>
                      <a:ext cx="698376" cy="5543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</p:grp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91"/>
            </a:avLst>
          </a:prstGeom>
          <a:gradFill flip="none" rotWithShape="1">
            <a:gsLst>
              <a:gs pos="44000">
                <a:srgbClr val="FFF200">
                  <a:alpha val="64000"/>
                </a:srgbClr>
              </a:gs>
              <a:gs pos="45000">
                <a:srgbClr val="FF7A00">
                  <a:alpha val="31000"/>
                </a:srgbClr>
              </a:gs>
              <a:gs pos="70000">
                <a:srgbClr val="FF0300"/>
              </a:gs>
              <a:gs pos="66000">
                <a:srgbClr val="4D0808">
                  <a:alpha val="57000"/>
                </a:srgb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настраиваемая 13">
            <a:hlinkClick r:id="rId3" action="ppaction://hlinksldjump" highlightClick="1"/>
          </p:cNvPr>
          <p:cNvSpPr/>
          <p:nvPr/>
        </p:nvSpPr>
        <p:spPr>
          <a:xfrm>
            <a:off x="4211960" y="6165304"/>
            <a:ext cx="1080120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79512" y="188640"/>
            <a:ext cx="8784976" cy="6480721"/>
            <a:chOff x="179512" y="188640"/>
            <a:chExt cx="8784976" cy="648072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6296" y="4437112"/>
              <a:ext cx="1631091" cy="2221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Группа 13"/>
            <p:cNvGrpSpPr/>
            <p:nvPr/>
          </p:nvGrpSpPr>
          <p:grpSpPr>
            <a:xfrm>
              <a:off x="179512" y="188640"/>
              <a:ext cx="8784976" cy="6480721"/>
              <a:chOff x="179512" y="188640"/>
              <a:chExt cx="8784976" cy="6480721"/>
            </a:xfrm>
          </p:grpSpPr>
          <p:pic>
            <p:nvPicPr>
              <p:cNvPr id="7" name="Picture 2" descr="http://solo-nebo.narod.ru/p003302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43" t="48541" r="47689" b="44081"/>
              <a:stretch>
                <a:fillRect/>
              </a:stretch>
            </p:blipFill>
            <p:spPr bwMode="auto">
              <a:xfrm>
                <a:off x="3563888" y="5373216"/>
                <a:ext cx="3312368" cy="759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Группа 12"/>
              <p:cNvGrpSpPr/>
              <p:nvPr/>
            </p:nvGrpSpPr>
            <p:grpSpPr>
              <a:xfrm>
                <a:off x="179512" y="188640"/>
                <a:ext cx="8784976" cy="6480721"/>
                <a:chOff x="179512" y="188640"/>
                <a:chExt cx="8784976" cy="6480721"/>
              </a:xfrm>
            </p:grpSpPr>
            <p:pic>
              <p:nvPicPr>
                <p:cNvPr id="5" name="Picture 2" descr="http://solo-nebo.narod.ru/p003302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064" t="18223" r="5497" b="52164"/>
                <a:stretch>
                  <a:fillRect/>
                </a:stretch>
              </p:blipFill>
              <p:spPr bwMode="auto">
                <a:xfrm>
                  <a:off x="4211960" y="1484784"/>
                  <a:ext cx="4752528" cy="24795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2" name="Группа 11"/>
                <p:cNvGrpSpPr/>
                <p:nvPr/>
              </p:nvGrpSpPr>
              <p:grpSpPr>
                <a:xfrm>
                  <a:off x="179512" y="188640"/>
                  <a:ext cx="7087332" cy="6480721"/>
                  <a:chOff x="179512" y="188640"/>
                  <a:chExt cx="7087332" cy="6480721"/>
                </a:xfrm>
              </p:grpSpPr>
              <p:pic>
                <p:nvPicPr>
                  <p:cNvPr id="3" name="Picture 2" descr="http://solo-nebo.narod.ru/p003302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5559" t="1139" r="5497" b="88610"/>
                  <a:stretch>
                    <a:fillRect/>
                  </a:stretch>
                </p:blipFill>
                <p:spPr bwMode="auto">
                  <a:xfrm>
                    <a:off x="1763688" y="188640"/>
                    <a:ext cx="5503156" cy="9361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1" name="Группа 10"/>
                  <p:cNvGrpSpPr/>
                  <p:nvPr/>
                </p:nvGrpSpPr>
                <p:grpSpPr>
                  <a:xfrm>
                    <a:off x="179512" y="980728"/>
                    <a:ext cx="4032448" cy="5688633"/>
                    <a:chOff x="179512" y="980728"/>
                    <a:chExt cx="4032448" cy="5688633"/>
                  </a:xfrm>
                </p:grpSpPr>
                <p:pic>
                  <p:nvPicPr>
                    <p:cNvPr id="4" name="Picture 2" descr="http://solo-nebo.narod.ru/p0033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20383" t="10251" r="18468" b="83226"/>
                    <a:stretch>
                      <a:fillRect/>
                    </a:stretch>
                  </p:blipFill>
                  <p:spPr bwMode="auto">
                    <a:xfrm>
                      <a:off x="251520" y="980728"/>
                      <a:ext cx="3734127" cy="64807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10" name="Группа 9"/>
                    <p:cNvGrpSpPr/>
                    <p:nvPr/>
                  </p:nvGrpSpPr>
                  <p:grpSpPr>
                    <a:xfrm>
                      <a:off x="179512" y="1484785"/>
                      <a:ext cx="4032448" cy="5184576"/>
                      <a:chOff x="179512" y="1484785"/>
                      <a:chExt cx="4032448" cy="5184576"/>
                    </a:xfrm>
                  </p:grpSpPr>
                  <p:pic>
                    <p:nvPicPr>
                      <p:cNvPr id="26626" name="Picture 2" descr="http://solo-nebo.narod.ru/p0033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 l="47893" t="46697" r="2571" b="1577"/>
                      <a:stretch>
                        <a:fillRect/>
                      </a:stretch>
                    </p:blipFill>
                    <p:spPr bwMode="auto">
                      <a:xfrm>
                        <a:off x="211787" y="1484785"/>
                        <a:ext cx="4000173" cy="518457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9" name="Прямоугольник 8"/>
                      <p:cNvSpPr/>
                      <p:nvPr/>
                    </p:nvSpPr>
                    <p:spPr>
                      <a:xfrm>
                        <a:off x="179512" y="1700808"/>
                        <a:ext cx="432048" cy="4320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</p:grpSp>
          </p:grpSp>
        </p:grpSp>
      </p:grpSp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91"/>
            </a:avLst>
          </a:prstGeom>
          <a:gradFill flip="none" rotWithShape="1">
            <a:gsLst>
              <a:gs pos="44000">
                <a:srgbClr val="FFF200">
                  <a:alpha val="64000"/>
                </a:srgbClr>
              </a:gs>
              <a:gs pos="45000">
                <a:srgbClr val="FF7A00">
                  <a:alpha val="31000"/>
                </a:srgbClr>
              </a:gs>
              <a:gs pos="70000">
                <a:srgbClr val="FF0300"/>
              </a:gs>
              <a:gs pos="66000">
                <a:srgbClr val="4D0808">
                  <a:alpha val="57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Управляющая кнопка: настраиваемая 16">
            <a:hlinkClick r:id="rId4" action="ppaction://hlinksldjump" highlightClick="1"/>
          </p:cNvPr>
          <p:cNvSpPr/>
          <p:nvPr/>
        </p:nvSpPr>
        <p:spPr>
          <a:xfrm>
            <a:off x="4211960" y="6165304"/>
            <a:ext cx="1080120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3131840" y="1916832"/>
            <a:ext cx="2520280" cy="2795220"/>
            <a:chOff x="323528" y="476672"/>
            <a:chExt cx="2016224" cy="2363172"/>
          </a:xfrm>
        </p:grpSpPr>
        <p:pic>
          <p:nvPicPr>
            <p:cNvPr id="6" name="Picture 2" descr="http://solo-nebo.narod.ru/p001803.jpg"/>
            <p:cNvPicPr>
              <a:picLocks noChangeAspect="1" noChangeArrowheads="1"/>
            </p:cNvPicPr>
            <p:nvPr/>
          </p:nvPicPr>
          <p:blipFill>
            <a:blip r:embed="rId2" cstate="print"/>
            <a:srcRect l="52429" t="64104" r="5709" b="3164"/>
            <a:stretch>
              <a:fillRect/>
            </a:stretch>
          </p:blipFill>
          <p:spPr bwMode="auto">
            <a:xfrm>
              <a:off x="1187624" y="1268760"/>
              <a:ext cx="1152128" cy="157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http://solo-nebo.narod.ru/p002401.jpg"/>
            <p:cNvPicPr>
              <a:picLocks noChangeAspect="1" noChangeArrowheads="1"/>
            </p:cNvPicPr>
            <p:nvPr/>
          </p:nvPicPr>
          <p:blipFill>
            <a:blip r:embed="rId3" cstate="print"/>
            <a:srcRect l="9145" t="41099" r="64844" b="43811"/>
            <a:stretch>
              <a:fillRect/>
            </a:stretch>
          </p:blipFill>
          <p:spPr bwMode="auto">
            <a:xfrm>
              <a:off x="323528" y="476672"/>
              <a:ext cx="108012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32"/>
            </a:avLst>
          </a:prstGeom>
          <a:gradFill flip="none" rotWithShape="1">
            <a:gsLst>
              <a:gs pos="44000">
                <a:srgbClr val="FFF200">
                  <a:alpha val="64000"/>
                </a:srgbClr>
              </a:gs>
              <a:gs pos="45000">
                <a:srgbClr val="FF7A00">
                  <a:alpha val="31000"/>
                </a:srgbClr>
              </a:gs>
              <a:gs pos="70000">
                <a:srgbClr val="FF0300"/>
              </a:gs>
              <a:gs pos="66000">
                <a:srgbClr val="4D0808">
                  <a:alpha val="57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7956376" y="5877272"/>
            <a:ext cx="864096" cy="68237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17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267744" y="764704"/>
            <a:ext cx="4248472" cy="5400600"/>
            <a:chOff x="2267744" y="764704"/>
            <a:chExt cx="4248472" cy="5400600"/>
          </a:xfrm>
        </p:grpSpPr>
        <p:pic>
          <p:nvPicPr>
            <p:cNvPr id="3" name="Picture 2" descr="http://solo-nebo.narod.ru/p001901.jpg"/>
            <p:cNvPicPr>
              <a:picLocks noChangeAspect="1" noChangeArrowheads="1"/>
            </p:cNvPicPr>
            <p:nvPr/>
          </p:nvPicPr>
          <p:blipFill>
            <a:blip r:embed="rId2" cstate="print"/>
            <a:srcRect l="5051" t="22700" r="7418"/>
            <a:stretch>
              <a:fillRect/>
            </a:stretch>
          </p:blipFill>
          <p:spPr bwMode="auto">
            <a:xfrm>
              <a:off x="2339752" y="764704"/>
              <a:ext cx="4176464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Рамка 4"/>
            <p:cNvSpPr/>
            <p:nvPr/>
          </p:nvSpPr>
          <p:spPr>
            <a:xfrm>
              <a:off x="2267744" y="764704"/>
              <a:ext cx="4248472" cy="5400600"/>
            </a:xfrm>
            <a:prstGeom prst="frame">
              <a:avLst>
                <a:gd name="adj1" fmla="val 1391"/>
              </a:avLst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2" descr="http://solo-nebo.narod.ru/p002102.jpg"/>
          <p:cNvPicPr>
            <a:picLocks noChangeAspect="1" noChangeArrowheads="1"/>
          </p:cNvPicPr>
          <p:nvPr/>
        </p:nvPicPr>
        <p:blipFill>
          <a:blip r:embed="rId3" cstate="print"/>
          <a:srcRect l="58410" t="15092" b="58314"/>
          <a:stretch>
            <a:fillRect/>
          </a:stretch>
        </p:blipFill>
        <p:spPr bwMode="auto">
          <a:xfrm>
            <a:off x="395536" y="476672"/>
            <a:ext cx="1350150" cy="154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solo-nebo.narod.ru/p002202.jpg"/>
          <p:cNvPicPr>
            <a:picLocks noChangeAspect="1" noChangeArrowheads="1"/>
          </p:cNvPicPr>
          <p:nvPr/>
        </p:nvPicPr>
        <p:blipFill>
          <a:blip r:embed="rId4" cstate="print"/>
          <a:srcRect l="3961" t="14633" r="64351" b="54387"/>
          <a:stretch>
            <a:fillRect/>
          </a:stretch>
        </p:blipFill>
        <p:spPr bwMode="auto">
          <a:xfrm>
            <a:off x="467544" y="2492896"/>
            <a:ext cx="936103" cy="155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solo-nebo.narod.ru/p002302.jpg"/>
          <p:cNvPicPr>
            <a:picLocks noChangeAspect="1" noChangeArrowheads="1"/>
          </p:cNvPicPr>
          <p:nvPr/>
        </p:nvPicPr>
        <p:blipFill>
          <a:blip r:embed="rId5" cstate="print"/>
          <a:srcRect l="6594" t="10307" r="60434" b="48467"/>
          <a:stretch>
            <a:fillRect/>
          </a:stretch>
        </p:blipFill>
        <p:spPr bwMode="auto">
          <a:xfrm>
            <a:off x="539552" y="4293096"/>
            <a:ext cx="1008112" cy="15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solo-nebo.narod.ru/p002401.jpg"/>
          <p:cNvPicPr>
            <a:picLocks noChangeAspect="1" noChangeArrowheads="1"/>
          </p:cNvPicPr>
          <p:nvPr/>
        </p:nvPicPr>
        <p:blipFill>
          <a:blip r:embed="rId6" cstate="print"/>
          <a:srcRect l="3943" t="56189" r="55629" b="8261"/>
          <a:stretch>
            <a:fillRect/>
          </a:stretch>
        </p:blipFill>
        <p:spPr bwMode="auto">
          <a:xfrm>
            <a:off x="7452320" y="692696"/>
            <a:ext cx="936104" cy="149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solo-nebo.narod.ru/p002502.jpg"/>
          <p:cNvPicPr>
            <a:picLocks noChangeAspect="1" noChangeArrowheads="1"/>
          </p:cNvPicPr>
          <p:nvPr/>
        </p:nvPicPr>
        <p:blipFill>
          <a:blip r:embed="rId7" cstate="print"/>
          <a:srcRect l="5321" t="49745" r="52108" b="2886"/>
          <a:stretch>
            <a:fillRect/>
          </a:stretch>
        </p:blipFill>
        <p:spPr bwMode="auto">
          <a:xfrm>
            <a:off x="7524328" y="2564904"/>
            <a:ext cx="1008112" cy="167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7308304" y="4509120"/>
            <a:ext cx="1368152" cy="1440160"/>
            <a:chOff x="323528" y="4365104"/>
            <a:chExt cx="2232248" cy="2304256"/>
          </a:xfrm>
        </p:grpSpPr>
        <p:pic>
          <p:nvPicPr>
            <p:cNvPr id="13" name="Picture 2" descr="http://solo-nebo.narod.ru/p002602.jpg"/>
            <p:cNvPicPr>
              <a:picLocks noChangeAspect="1" noChangeArrowheads="1"/>
            </p:cNvPicPr>
            <p:nvPr/>
          </p:nvPicPr>
          <p:blipFill>
            <a:blip r:embed="rId8" cstate="print"/>
            <a:srcRect l="4660" t="66875" r="50549" b="4948"/>
            <a:stretch>
              <a:fillRect/>
            </a:stretch>
          </p:blipFill>
          <p:spPr bwMode="auto">
            <a:xfrm>
              <a:off x="323528" y="4365104"/>
              <a:ext cx="2123728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2195736" y="4365104"/>
              <a:ext cx="360040" cy="410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Управляющая кнопка: настраиваемая 14">
            <a:hlinkClick r:id="rId9" action="ppaction://hlinksldjump" highlightClick="1"/>
          </p:cNvPr>
          <p:cNvSpPr/>
          <p:nvPr/>
        </p:nvSpPr>
        <p:spPr>
          <a:xfrm>
            <a:off x="1403648" y="2060848"/>
            <a:ext cx="648072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rId10" action="ppaction://hlinksldjump" highlightClick="1"/>
          </p:cNvPr>
          <p:cNvSpPr/>
          <p:nvPr/>
        </p:nvSpPr>
        <p:spPr>
          <a:xfrm>
            <a:off x="1475656" y="3645024"/>
            <a:ext cx="648072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rId11" action="ppaction://hlinksldjump" highlightClick="1"/>
          </p:cNvPr>
          <p:cNvSpPr/>
          <p:nvPr/>
        </p:nvSpPr>
        <p:spPr>
          <a:xfrm>
            <a:off x="1547664" y="5373216"/>
            <a:ext cx="576064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rId12" action="ppaction://hlinksldjump" highlightClick="1"/>
          </p:cNvPr>
          <p:cNvSpPr/>
          <p:nvPr/>
        </p:nvSpPr>
        <p:spPr>
          <a:xfrm>
            <a:off x="6660232" y="1988840"/>
            <a:ext cx="576064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rId13" action="ppaction://hlinksldjump" highlightClick="1"/>
          </p:cNvPr>
          <p:cNvSpPr/>
          <p:nvPr/>
        </p:nvSpPr>
        <p:spPr>
          <a:xfrm>
            <a:off x="6660232" y="3645024"/>
            <a:ext cx="648072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rId14" action="ppaction://hlinksldjump" highlightClick="1"/>
          </p:cNvPr>
          <p:cNvSpPr/>
          <p:nvPr/>
        </p:nvSpPr>
        <p:spPr>
          <a:xfrm>
            <a:off x="6660232" y="5445224"/>
            <a:ext cx="576064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" action="ppaction://hlinkshowjump?jump=firstslide" highlightClick="1"/>
          </p:cNvPr>
          <p:cNvSpPr/>
          <p:nvPr/>
        </p:nvSpPr>
        <p:spPr>
          <a:xfrm>
            <a:off x="8172400" y="6021288"/>
            <a:ext cx="648072" cy="53836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79512" y="188640"/>
            <a:ext cx="8784976" cy="6480720"/>
            <a:chOff x="179512" y="188640"/>
            <a:chExt cx="8784976" cy="6480720"/>
          </a:xfrm>
        </p:grpSpPr>
        <p:pic>
          <p:nvPicPr>
            <p:cNvPr id="5" name="Picture 2" descr="http://solo-nebo.narod.ru/p002102.jpg"/>
            <p:cNvPicPr>
              <a:picLocks noChangeAspect="1" noChangeArrowheads="1"/>
            </p:cNvPicPr>
            <p:nvPr/>
          </p:nvPicPr>
          <p:blipFill>
            <a:blip r:embed="rId2" cstate="print"/>
            <a:srcRect l="58410" t="15092" b="58314"/>
            <a:stretch>
              <a:fillRect/>
            </a:stretch>
          </p:blipFill>
          <p:spPr bwMode="auto">
            <a:xfrm>
              <a:off x="683568" y="3861048"/>
              <a:ext cx="2232248" cy="255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Группа 12"/>
            <p:cNvGrpSpPr/>
            <p:nvPr/>
          </p:nvGrpSpPr>
          <p:grpSpPr>
            <a:xfrm>
              <a:off x="179512" y="188640"/>
              <a:ext cx="8784976" cy="6480720"/>
              <a:chOff x="179512" y="188640"/>
              <a:chExt cx="8784976" cy="6480720"/>
            </a:xfrm>
          </p:grpSpPr>
          <p:pic>
            <p:nvPicPr>
              <p:cNvPr id="14338" name="Picture 2" descr="http://solo-nebo.narod.ru/p0021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0152" t="63848" r="7922" b="4018"/>
              <a:stretch>
                <a:fillRect/>
              </a:stretch>
            </p:blipFill>
            <p:spPr bwMode="auto">
              <a:xfrm>
                <a:off x="3059832" y="3140968"/>
                <a:ext cx="5472608" cy="3528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" name="Группа 11"/>
              <p:cNvGrpSpPr/>
              <p:nvPr/>
            </p:nvGrpSpPr>
            <p:grpSpPr>
              <a:xfrm>
                <a:off x="179512" y="188640"/>
                <a:ext cx="8784976" cy="3528392"/>
                <a:chOff x="179512" y="188640"/>
                <a:chExt cx="8784976" cy="3528392"/>
              </a:xfrm>
            </p:grpSpPr>
            <p:pic>
              <p:nvPicPr>
                <p:cNvPr id="7" name="Picture 2" descr="http://solo-nebo.narod.ru/p0021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0662" t="41975" r="4477" b="36380"/>
                <a:stretch>
                  <a:fillRect/>
                </a:stretch>
              </p:blipFill>
              <p:spPr bwMode="auto">
                <a:xfrm>
                  <a:off x="3923928" y="836712"/>
                  <a:ext cx="5040560" cy="2304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1" name="Группа 10"/>
                <p:cNvGrpSpPr/>
                <p:nvPr/>
              </p:nvGrpSpPr>
              <p:grpSpPr>
                <a:xfrm>
                  <a:off x="179512" y="188640"/>
                  <a:ext cx="8136904" cy="3528392"/>
                  <a:chOff x="179512" y="188640"/>
                  <a:chExt cx="8136904" cy="3528392"/>
                </a:xfrm>
              </p:grpSpPr>
              <p:grpSp>
                <p:nvGrpSpPr>
                  <p:cNvPr id="10" name="Группа 9"/>
                  <p:cNvGrpSpPr/>
                  <p:nvPr/>
                </p:nvGrpSpPr>
                <p:grpSpPr>
                  <a:xfrm>
                    <a:off x="179512" y="188640"/>
                    <a:ext cx="3816424" cy="3528392"/>
                    <a:chOff x="179512" y="188640"/>
                    <a:chExt cx="3816424" cy="3528392"/>
                  </a:xfrm>
                </p:grpSpPr>
                <p:pic>
                  <p:nvPicPr>
                    <p:cNvPr id="3" name="Picture 2" descr="http://solo-nebo.narod.ru/p0021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35648" t="9717" r="28703" b="83804"/>
                    <a:stretch>
                      <a:fillRect/>
                    </a:stretch>
                  </p:blipFill>
                  <p:spPr bwMode="auto">
                    <a:xfrm>
                      <a:off x="323528" y="188640"/>
                      <a:ext cx="2376264" cy="792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" name="Picture 2" descr="http://solo-nebo.narod.ru/p0021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10063" t="18025" r="39609" b="60269"/>
                    <a:stretch>
                      <a:fillRect/>
                    </a:stretch>
                  </p:blipFill>
                  <p:spPr bwMode="auto">
                    <a:xfrm>
                      <a:off x="179512" y="908720"/>
                      <a:ext cx="3816424" cy="28083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8" name="Picture 2" descr="http://solo-nebo.narod.ru/p0021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9902" t="1080" r="4937" b="91362"/>
                  <a:stretch>
                    <a:fillRect/>
                  </a:stretch>
                </p:blipFill>
                <p:spPr bwMode="auto">
                  <a:xfrm>
                    <a:off x="3419872" y="188640"/>
                    <a:ext cx="4896544" cy="5760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91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Управляющая кнопка: настраиваемая 14">
            <a:hlinkClick r:id="rId3" action="ppaction://hlinksldjump" highlightClick="1"/>
          </p:cNvPr>
          <p:cNvSpPr/>
          <p:nvPr/>
        </p:nvSpPr>
        <p:spPr>
          <a:xfrm>
            <a:off x="8244408" y="6165304"/>
            <a:ext cx="648072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51520" y="188640"/>
            <a:ext cx="8568952" cy="6441032"/>
            <a:chOff x="251520" y="188640"/>
            <a:chExt cx="8568952" cy="644103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51520" y="188640"/>
              <a:ext cx="8568952" cy="6412502"/>
              <a:chOff x="251520" y="188640"/>
              <a:chExt cx="8568952" cy="6412502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251520" y="188640"/>
                <a:ext cx="8520395" cy="3456384"/>
                <a:chOff x="251520" y="188640"/>
                <a:chExt cx="8520395" cy="3456384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51520" y="188640"/>
                  <a:ext cx="8208912" cy="3456384"/>
                  <a:chOff x="251520" y="188640"/>
                  <a:chExt cx="8208912" cy="3456384"/>
                </a:xfrm>
              </p:grpSpPr>
              <p:pic>
                <p:nvPicPr>
                  <p:cNvPr id="15362" name="Picture 2" descr="http://solo-nebo.narod.ru/p0022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752" t="45738" r="10456" b="30582"/>
                  <a:stretch>
                    <a:fillRect/>
                  </a:stretch>
                </p:blipFill>
                <p:spPr bwMode="auto">
                  <a:xfrm>
                    <a:off x="251520" y="908720"/>
                    <a:ext cx="5760640" cy="27363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" name="Picture 2" descr="http://solo-nebo.narod.ru/p0022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1688" t="8595" r="34644" b="83884"/>
                  <a:stretch>
                    <a:fillRect/>
                  </a:stretch>
                </p:blipFill>
                <p:spPr bwMode="auto">
                  <a:xfrm>
                    <a:off x="251520" y="260648"/>
                    <a:ext cx="2160240" cy="7200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" name="Picture 2" descr="http://solo-nebo.narod.ru/p0022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b="91405"/>
                  <a:stretch>
                    <a:fillRect/>
                  </a:stretch>
                </p:blipFill>
                <p:spPr bwMode="auto">
                  <a:xfrm>
                    <a:off x="2915816" y="188640"/>
                    <a:ext cx="5544616" cy="7200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5" name="Picture 2" descr="http://solo-nebo.narod.ru/p0022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6653" t="14633" r="8898" b="54387"/>
                <a:stretch>
                  <a:fillRect/>
                </a:stretch>
              </p:blipFill>
              <p:spPr bwMode="auto">
                <a:xfrm>
                  <a:off x="6300191" y="836712"/>
                  <a:ext cx="2471724" cy="2592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2" descr="http://solo-nebo.narod.ru/p0022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515" t="70099" r="9693" b="5405"/>
              <a:stretch>
                <a:fillRect/>
              </a:stretch>
            </p:blipFill>
            <p:spPr bwMode="auto">
              <a:xfrm>
                <a:off x="2843808" y="3645024"/>
                <a:ext cx="5976664" cy="2956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2" descr="http://solo-nebo.narod.ru/p002202.jpg"/>
            <p:cNvPicPr>
              <a:picLocks noChangeAspect="1" noChangeArrowheads="1"/>
            </p:cNvPicPr>
            <p:nvPr/>
          </p:nvPicPr>
          <p:blipFill>
            <a:blip r:embed="rId2" cstate="print"/>
            <a:srcRect l="3961" t="14633" r="64351" b="54387"/>
            <a:stretch>
              <a:fillRect/>
            </a:stretch>
          </p:blipFill>
          <p:spPr bwMode="auto">
            <a:xfrm>
              <a:off x="827584" y="3645024"/>
              <a:ext cx="1656184" cy="2984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91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настраиваемая 12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23528" y="188640"/>
            <a:ext cx="8496944" cy="6510370"/>
            <a:chOff x="323528" y="188640"/>
            <a:chExt cx="8496944" cy="6510370"/>
          </a:xfrm>
        </p:grpSpPr>
        <p:pic>
          <p:nvPicPr>
            <p:cNvPr id="9" name="Picture 2" descr="http://solo-nebo.narod.ru/p002302.jpg"/>
            <p:cNvPicPr>
              <a:picLocks noChangeAspect="1" noChangeArrowheads="1"/>
            </p:cNvPicPr>
            <p:nvPr/>
          </p:nvPicPr>
          <p:blipFill>
            <a:blip r:embed="rId2" cstate="print"/>
            <a:srcRect l="6594" t="10307" r="60434" b="48467"/>
            <a:stretch>
              <a:fillRect/>
            </a:stretch>
          </p:blipFill>
          <p:spPr bwMode="auto">
            <a:xfrm>
              <a:off x="683568" y="3717032"/>
              <a:ext cx="1584176" cy="298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Группа 17"/>
            <p:cNvGrpSpPr/>
            <p:nvPr/>
          </p:nvGrpSpPr>
          <p:grpSpPr>
            <a:xfrm>
              <a:off x="323528" y="188640"/>
              <a:ext cx="8496944" cy="6480720"/>
              <a:chOff x="323528" y="188640"/>
              <a:chExt cx="8496944" cy="6480720"/>
            </a:xfrm>
          </p:grpSpPr>
          <p:pic>
            <p:nvPicPr>
              <p:cNvPr id="16386" name="Picture 2" descr="http://solo-nebo.narod.ru/p0023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7152" t="82354" r="11760" b="4564"/>
              <a:stretch>
                <a:fillRect/>
              </a:stretch>
            </p:blipFill>
            <p:spPr bwMode="auto">
              <a:xfrm>
                <a:off x="6156176" y="4077072"/>
                <a:ext cx="2664296" cy="168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" name="Группа 16"/>
              <p:cNvGrpSpPr/>
              <p:nvPr/>
            </p:nvGrpSpPr>
            <p:grpSpPr>
              <a:xfrm>
                <a:off x="323528" y="188640"/>
                <a:ext cx="8460674" cy="6480720"/>
                <a:chOff x="323528" y="188640"/>
                <a:chExt cx="8460674" cy="6480720"/>
              </a:xfrm>
            </p:grpSpPr>
            <p:pic>
              <p:nvPicPr>
                <p:cNvPr id="8" name="Picture 2" descr="http://solo-nebo.narod.ru/p0023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8031" t="52693" r="5040" b="20059"/>
                <a:stretch>
                  <a:fillRect/>
                </a:stretch>
              </p:blipFill>
              <p:spPr bwMode="auto">
                <a:xfrm>
                  <a:off x="3059832" y="3429000"/>
                  <a:ext cx="3024336" cy="3240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6" name="Группа 15"/>
                <p:cNvGrpSpPr/>
                <p:nvPr/>
              </p:nvGrpSpPr>
              <p:grpSpPr>
                <a:xfrm>
                  <a:off x="323528" y="188640"/>
                  <a:ext cx="8460674" cy="3168352"/>
                  <a:chOff x="323528" y="188640"/>
                  <a:chExt cx="8460674" cy="3168352"/>
                </a:xfrm>
              </p:grpSpPr>
              <p:pic>
                <p:nvPicPr>
                  <p:cNvPr id="6" name="Picture 2" descr="http://solo-nebo.narod.ru/p0023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10058" t="73630" r="40650" b="4859"/>
                  <a:stretch>
                    <a:fillRect/>
                  </a:stretch>
                </p:blipFill>
                <p:spPr bwMode="auto">
                  <a:xfrm>
                    <a:off x="3707904" y="1052736"/>
                    <a:ext cx="3384376" cy="22322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5" name="Группа 14"/>
                  <p:cNvGrpSpPr/>
                  <p:nvPr/>
                </p:nvGrpSpPr>
                <p:grpSpPr>
                  <a:xfrm>
                    <a:off x="323528" y="188640"/>
                    <a:ext cx="8460674" cy="3168352"/>
                    <a:chOff x="323528" y="188640"/>
                    <a:chExt cx="8460674" cy="3168352"/>
                  </a:xfrm>
                </p:grpSpPr>
                <p:pic>
                  <p:nvPicPr>
                    <p:cNvPr id="7" name="Picture 2" descr="http://solo-nebo.narod.ru/p0023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9769" t="52106" r="49988" b="28999"/>
                    <a:stretch>
                      <a:fillRect/>
                    </a:stretch>
                  </p:blipFill>
                  <p:spPr bwMode="auto">
                    <a:xfrm>
                      <a:off x="323528" y="980728"/>
                      <a:ext cx="3240360" cy="23762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14" name="Группа 13"/>
                    <p:cNvGrpSpPr/>
                    <p:nvPr/>
                  </p:nvGrpSpPr>
                  <p:grpSpPr>
                    <a:xfrm>
                      <a:off x="395536" y="188640"/>
                      <a:ext cx="8388666" cy="2652847"/>
                      <a:chOff x="395536" y="188640"/>
                      <a:chExt cx="8388666" cy="2652847"/>
                    </a:xfrm>
                  </p:grpSpPr>
                  <p:pic>
                    <p:nvPicPr>
                      <p:cNvPr id="3" name="Picture 2" descr="http://solo-nebo.narod.ru/p0023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43108" t="10199" r="37078" b="85077"/>
                      <a:stretch>
                        <a:fillRect/>
                      </a:stretch>
                    </p:blipFill>
                    <p:spPr bwMode="auto">
                      <a:xfrm>
                        <a:off x="395536" y="188640"/>
                        <a:ext cx="2124236" cy="792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13" name="Группа 12"/>
                      <p:cNvGrpSpPr/>
                      <p:nvPr/>
                    </p:nvGrpSpPr>
                    <p:grpSpPr>
                      <a:xfrm>
                        <a:off x="2555776" y="188640"/>
                        <a:ext cx="6228426" cy="2652847"/>
                        <a:chOff x="2555776" y="188640"/>
                        <a:chExt cx="6228426" cy="2652847"/>
                      </a:xfrm>
                    </p:grpSpPr>
                    <p:pic>
                      <p:nvPicPr>
                        <p:cNvPr id="4" name="Picture 2" descr="http://solo-nebo.narod.ru/p0023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8793" t="937" r="7678" b="89694"/>
                        <a:stretch>
                          <a:fillRect/>
                        </a:stretch>
                      </p:blipFill>
                      <p:spPr bwMode="auto">
                        <a:xfrm>
                          <a:off x="2555776" y="188640"/>
                          <a:ext cx="4608512" cy="7200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grpSp>
                      <p:nvGrpSpPr>
                        <p:cNvPr id="11" name="Группа 10"/>
                        <p:cNvGrpSpPr/>
                        <p:nvPr/>
                      </p:nvGrpSpPr>
                      <p:grpSpPr>
                        <a:xfrm>
                          <a:off x="7308304" y="332656"/>
                          <a:ext cx="1475898" cy="2508831"/>
                          <a:chOff x="6840518" y="1424225"/>
                          <a:chExt cx="2051962" cy="3300919"/>
                        </a:xfrm>
                      </p:grpSpPr>
                      <p:pic>
                        <p:nvPicPr>
                          <p:cNvPr id="5" name="Picture 2" descr="http://solo-nebo.narod.ru/p002302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/>
                          <a:srcRect l="57151" t="10951" r="3282" b="48467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64288" y="1700808"/>
                            <a:ext cx="1728192" cy="302433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10" name="Picture 2" descr="http://solo-nebo.narod.ru/p002302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/>
                          <a:srcRect l="39566" t="36073" r="42849" b="48467"/>
                          <a:stretch>
                            <a:fillRect/>
                          </a:stretch>
                        </p:blipFill>
                        <p:spPr bwMode="auto">
                          <a:xfrm rot="2706527">
                            <a:off x="6940809" y="1323934"/>
                            <a:ext cx="588177" cy="78875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</p:grpSp>
                </p:grpSp>
              </p:grpSp>
            </p:grpSp>
          </p:grpSp>
        </p:grpSp>
      </p:grp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91"/>
            </a:avLst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51520" y="188640"/>
            <a:ext cx="8712968" cy="6480720"/>
            <a:chOff x="251520" y="188640"/>
            <a:chExt cx="8712968" cy="6480720"/>
          </a:xfrm>
        </p:grpSpPr>
        <p:pic>
          <p:nvPicPr>
            <p:cNvPr id="5" name="Picture 2" descr="http://solo-nebo.narod.ru/p002401.jpg"/>
            <p:cNvPicPr>
              <a:picLocks noChangeAspect="1" noChangeArrowheads="1"/>
            </p:cNvPicPr>
            <p:nvPr/>
          </p:nvPicPr>
          <p:blipFill>
            <a:blip r:embed="rId2" cstate="print"/>
            <a:srcRect l="47083" t="17358" r="9240" b="62467"/>
            <a:stretch>
              <a:fillRect/>
            </a:stretch>
          </p:blipFill>
          <p:spPr bwMode="auto">
            <a:xfrm>
              <a:off x="251520" y="3861048"/>
              <a:ext cx="3312368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Группа 20"/>
            <p:cNvGrpSpPr/>
            <p:nvPr/>
          </p:nvGrpSpPr>
          <p:grpSpPr>
            <a:xfrm>
              <a:off x="251520" y="188640"/>
              <a:ext cx="8712968" cy="6480720"/>
              <a:chOff x="251520" y="188640"/>
              <a:chExt cx="8712968" cy="6480720"/>
            </a:xfrm>
          </p:grpSpPr>
          <p:pic>
            <p:nvPicPr>
              <p:cNvPr id="6" name="Picture 2" descr="http://solo-nebo.narod.ru/p00240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406" t="16782" r="54949" b="60833"/>
              <a:stretch>
                <a:fillRect/>
              </a:stretch>
            </p:blipFill>
            <p:spPr bwMode="auto">
              <a:xfrm>
                <a:off x="251520" y="980728"/>
                <a:ext cx="3096344" cy="2795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" name="Группа 19"/>
              <p:cNvGrpSpPr/>
              <p:nvPr/>
            </p:nvGrpSpPr>
            <p:grpSpPr>
              <a:xfrm>
                <a:off x="395536" y="188640"/>
                <a:ext cx="8568952" cy="6480720"/>
                <a:chOff x="395536" y="188640"/>
                <a:chExt cx="8568952" cy="6480720"/>
              </a:xfrm>
            </p:grpSpPr>
            <p:pic>
              <p:nvPicPr>
                <p:cNvPr id="3" name="Picture 2" descr="http://solo-nebo.narod.ru/p00240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604" t="1562" r="14686" b="88768"/>
                <a:stretch>
                  <a:fillRect/>
                </a:stretch>
              </p:blipFill>
              <p:spPr bwMode="auto">
                <a:xfrm>
                  <a:off x="395536" y="260648"/>
                  <a:ext cx="5292080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9" name="Группа 18"/>
                <p:cNvGrpSpPr/>
                <p:nvPr/>
              </p:nvGrpSpPr>
              <p:grpSpPr>
                <a:xfrm>
                  <a:off x="3275856" y="188640"/>
                  <a:ext cx="5688632" cy="6480720"/>
                  <a:chOff x="3275856" y="188640"/>
                  <a:chExt cx="5688632" cy="6480720"/>
                </a:xfrm>
              </p:grpSpPr>
              <p:pic>
                <p:nvPicPr>
                  <p:cNvPr id="12" name="Picture 2" descr="http://solo-nebo.narod.ru/p002401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21624" t="10744" r="24314" b="83883"/>
                  <a:stretch>
                    <a:fillRect/>
                  </a:stretch>
                </p:blipFill>
                <p:spPr bwMode="auto">
                  <a:xfrm>
                    <a:off x="3275856" y="1124744"/>
                    <a:ext cx="2808312" cy="5760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8" name="Группа 17"/>
                  <p:cNvGrpSpPr/>
                  <p:nvPr/>
                </p:nvGrpSpPr>
                <p:grpSpPr>
                  <a:xfrm>
                    <a:off x="3635896" y="188640"/>
                    <a:ext cx="5328592" cy="6480720"/>
                    <a:chOff x="3635896" y="188640"/>
                    <a:chExt cx="5328592" cy="6480720"/>
                  </a:xfrm>
                </p:grpSpPr>
                <p:grpSp>
                  <p:nvGrpSpPr>
                    <p:cNvPr id="16" name="Группа 15"/>
                    <p:cNvGrpSpPr/>
                    <p:nvPr/>
                  </p:nvGrpSpPr>
                  <p:grpSpPr>
                    <a:xfrm>
                      <a:off x="3635896" y="188640"/>
                      <a:ext cx="5328592" cy="6480720"/>
                      <a:chOff x="3635896" y="188640"/>
                      <a:chExt cx="5328592" cy="6480720"/>
                    </a:xfrm>
                  </p:grpSpPr>
                  <p:grpSp>
                    <p:nvGrpSpPr>
                      <p:cNvPr id="14" name="Группа 13"/>
                      <p:cNvGrpSpPr/>
                      <p:nvPr/>
                    </p:nvGrpSpPr>
                    <p:grpSpPr>
                      <a:xfrm>
                        <a:off x="3635896" y="2132856"/>
                        <a:ext cx="5040560" cy="4536504"/>
                        <a:chOff x="3635896" y="2060848"/>
                        <a:chExt cx="4968552" cy="4608512"/>
                      </a:xfrm>
                    </p:grpSpPr>
                    <p:pic>
                      <p:nvPicPr>
                        <p:cNvPr id="7" name="Picture 2" descr="http://solo-nebo.narod.ru/p002401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3943" t="56189" r="10302" b="5143"/>
                        <a:stretch>
                          <a:fillRect/>
                        </a:stretch>
                      </p:blipFill>
                      <p:spPr bwMode="auto">
                        <a:xfrm>
                          <a:off x="3635896" y="2132856"/>
                          <a:ext cx="4968552" cy="45365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sp>
                      <p:nvSpPr>
                        <p:cNvPr id="13" name="Прямоугольник 12"/>
                        <p:cNvSpPr/>
                        <p:nvPr/>
                      </p:nvSpPr>
                      <p:spPr>
                        <a:xfrm>
                          <a:off x="6156176" y="2060848"/>
                          <a:ext cx="2376264" cy="57606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pic>
                    <p:nvPicPr>
                      <p:cNvPr id="15" name="Picture 2" descr="http://solo-nebo.narod.ru/p002401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47294" t="39213" r="9059" b="39169"/>
                      <a:stretch>
                        <a:fillRect/>
                      </a:stretch>
                    </p:blipFill>
                    <p:spPr bwMode="auto">
                      <a:xfrm>
                        <a:off x="6156176" y="188640"/>
                        <a:ext cx="2808312" cy="24482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17" name="Picture 2" descr="http://solo-nebo.narod.ru/p002401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9145" t="41099" r="64844" b="43811"/>
                    <a:stretch>
                      <a:fillRect/>
                    </a:stretch>
                  </p:blipFill>
                  <p:spPr bwMode="auto">
                    <a:xfrm>
                      <a:off x="7452320" y="2996952"/>
                      <a:ext cx="1080120" cy="115212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</p:grpSp>
        </p:grpSp>
      </p:grpSp>
      <p:sp>
        <p:nvSpPr>
          <p:cNvPr id="23" name="Рамка 2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91"/>
            </a:avLst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Управляющая кнопка: настраиваемая 23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251521" y="188640"/>
            <a:ext cx="8712967" cy="6456717"/>
            <a:chOff x="251521" y="188640"/>
            <a:chExt cx="8712967" cy="6456717"/>
          </a:xfrm>
        </p:grpSpPr>
        <p:pic>
          <p:nvPicPr>
            <p:cNvPr id="18434" name="Picture 2" descr="http://solo-nebo.narod.ru/p002502.jpg"/>
            <p:cNvPicPr>
              <a:picLocks noChangeAspect="1" noChangeArrowheads="1"/>
            </p:cNvPicPr>
            <p:nvPr/>
          </p:nvPicPr>
          <p:blipFill>
            <a:blip r:embed="rId2" cstate="print"/>
            <a:srcRect l="5321" t="49745" r="52108" b="2886"/>
            <a:stretch>
              <a:fillRect/>
            </a:stretch>
          </p:blipFill>
          <p:spPr bwMode="auto">
            <a:xfrm>
              <a:off x="787393" y="4509120"/>
              <a:ext cx="1192319" cy="213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Группа 15"/>
            <p:cNvGrpSpPr/>
            <p:nvPr/>
          </p:nvGrpSpPr>
          <p:grpSpPr>
            <a:xfrm>
              <a:off x="251521" y="188640"/>
              <a:ext cx="8712967" cy="6456717"/>
              <a:chOff x="251521" y="188640"/>
              <a:chExt cx="8712967" cy="6456717"/>
            </a:xfrm>
          </p:grpSpPr>
          <p:pic>
            <p:nvPicPr>
              <p:cNvPr id="9" name="Picture 2" descr="http://solo-nebo.narod.ru/p0025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321" t="49745" r="52108" b="2886"/>
              <a:stretch>
                <a:fillRect/>
              </a:stretch>
            </p:blipFill>
            <p:spPr bwMode="auto">
              <a:xfrm>
                <a:off x="2123728" y="4581128"/>
                <a:ext cx="1152128" cy="2064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Группа 14"/>
              <p:cNvGrpSpPr/>
              <p:nvPr/>
            </p:nvGrpSpPr>
            <p:grpSpPr>
              <a:xfrm>
                <a:off x="251521" y="188640"/>
                <a:ext cx="8712967" cy="6307367"/>
                <a:chOff x="251521" y="188640"/>
                <a:chExt cx="8712967" cy="6307367"/>
              </a:xfrm>
            </p:grpSpPr>
            <p:pic>
              <p:nvPicPr>
                <p:cNvPr id="8" name="Picture 2" descr="http://solo-nebo.narod.ru/p0025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47892" t="88301" r="4216" b="2886"/>
                <a:stretch>
                  <a:fillRect/>
                </a:stretch>
              </p:blipFill>
              <p:spPr bwMode="auto">
                <a:xfrm>
                  <a:off x="3635896" y="5301208"/>
                  <a:ext cx="4176464" cy="11947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4" name="Группа 13"/>
                <p:cNvGrpSpPr/>
                <p:nvPr/>
              </p:nvGrpSpPr>
              <p:grpSpPr>
                <a:xfrm>
                  <a:off x="251521" y="188640"/>
                  <a:ext cx="8712967" cy="4968552"/>
                  <a:chOff x="251521" y="188640"/>
                  <a:chExt cx="8712967" cy="4968552"/>
                </a:xfrm>
              </p:grpSpPr>
              <p:grpSp>
                <p:nvGrpSpPr>
                  <p:cNvPr id="13" name="Группа 12"/>
                  <p:cNvGrpSpPr/>
                  <p:nvPr/>
                </p:nvGrpSpPr>
                <p:grpSpPr>
                  <a:xfrm>
                    <a:off x="251521" y="188640"/>
                    <a:ext cx="8712967" cy="4968552"/>
                    <a:chOff x="251521" y="188640"/>
                    <a:chExt cx="8712967" cy="4968552"/>
                  </a:xfrm>
                </p:grpSpPr>
                <p:grpSp>
                  <p:nvGrpSpPr>
                    <p:cNvPr id="12" name="Группа 11"/>
                    <p:cNvGrpSpPr/>
                    <p:nvPr/>
                  </p:nvGrpSpPr>
                  <p:grpSpPr>
                    <a:xfrm>
                      <a:off x="251521" y="188640"/>
                      <a:ext cx="7848871" cy="2170123"/>
                      <a:chOff x="251521" y="188640"/>
                      <a:chExt cx="7848871" cy="2170123"/>
                    </a:xfrm>
                  </p:grpSpPr>
                  <p:grpSp>
                    <p:nvGrpSpPr>
                      <p:cNvPr id="11" name="Группа 10"/>
                      <p:cNvGrpSpPr/>
                      <p:nvPr/>
                    </p:nvGrpSpPr>
                    <p:grpSpPr>
                      <a:xfrm>
                        <a:off x="251521" y="188640"/>
                        <a:ext cx="7848871" cy="648072"/>
                        <a:chOff x="251521" y="188640"/>
                        <a:chExt cx="7848871" cy="648072"/>
                      </a:xfrm>
                    </p:grpSpPr>
                    <p:pic>
                      <p:nvPicPr>
                        <p:cNvPr id="3" name="Picture 2" descr="http://solo-nebo.narod.ru/p0025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7095" t="2003" r="9538" b="88984"/>
                        <a:stretch>
                          <a:fillRect/>
                        </a:stretch>
                      </p:blipFill>
                      <p:spPr bwMode="auto">
                        <a:xfrm>
                          <a:off x="2771800" y="188640"/>
                          <a:ext cx="5328592" cy="6480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" name="Picture 2" descr="http://solo-nebo.narod.ru/p0025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31928" t="11016" r="30823" b="83476"/>
                        <a:stretch>
                          <a:fillRect/>
                        </a:stretch>
                      </p:blipFill>
                      <p:spPr bwMode="auto">
                        <a:xfrm>
                          <a:off x="251521" y="188640"/>
                          <a:ext cx="2563484" cy="6480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5" name="Picture 2" descr="http://solo-nebo.narod.ru/p0025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5321" t="17426" r="7486" b="67881"/>
                      <a:stretch>
                        <a:fillRect/>
                      </a:stretch>
                    </p:blipFill>
                    <p:spPr bwMode="auto">
                      <a:xfrm>
                        <a:off x="323528" y="908720"/>
                        <a:ext cx="5760640" cy="14500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7" name="Picture 2" descr="http://solo-nebo.narod.ru/p0025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47892" t="51075" r="12624" b="11699"/>
                    <a:stretch>
                      <a:fillRect/>
                    </a:stretch>
                  </p:blipFill>
                  <p:spPr bwMode="auto">
                    <a:xfrm>
                      <a:off x="6228184" y="908720"/>
                      <a:ext cx="2736304" cy="424847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0" name="Picture 2" descr="http://solo-nebo.narod.ru/p0025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5321" t="32772" r="4216" b="50255"/>
                  <a:stretch>
                    <a:fillRect/>
                  </a:stretch>
                </p:blipFill>
                <p:spPr bwMode="auto">
                  <a:xfrm>
                    <a:off x="467544" y="2492896"/>
                    <a:ext cx="5976664" cy="18722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91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79512" y="188640"/>
            <a:ext cx="8640960" cy="6442556"/>
            <a:chOff x="179512" y="188640"/>
            <a:chExt cx="8640960" cy="644255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084168" y="3284984"/>
              <a:ext cx="2736304" cy="3168352"/>
              <a:chOff x="6372200" y="2780928"/>
              <a:chExt cx="2448272" cy="2880320"/>
            </a:xfrm>
          </p:grpSpPr>
          <p:pic>
            <p:nvPicPr>
              <p:cNvPr id="19458" name="Picture 2" descr="http://solo-nebo.narod.ru/p0026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7133" t="63332" r="8025" b="4089"/>
              <a:stretch>
                <a:fillRect/>
              </a:stretch>
            </p:blipFill>
            <p:spPr bwMode="auto">
              <a:xfrm>
                <a:off x="6372200" y="2780928"/>
                <a:ext cx="2448272" cy="2880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6372201" y="4077072"/>
                <a:ext cx="216024" cy="1222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179512" y="188640"/>
              <a:ext cx="8568952" cy="6442556"/>
              <a:chOff x="179512" y="188640"/>
              <a:chExt cx="8568952" cy="6442556"/>
            </a:xfrm>
          </p:grpSpPr>
          <p:pic>
            <p:nvPicPr>
              <p:cNvPr id="6" name="Picture 2" descr="http://solo-nebo.narod.ru/p0026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660" t="39691" r="9722" b="36439"/>
              <a:stretch>
                <a:fillRect/>
              </a:stretch>
            </p:blipFill>
            <p:spPr bwMode="auto">
              <a:xfrm>
                <a:off x="179512" y="3861048"/>
                <a:ext cx="5832648" cy="2770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" name="Группа 15"/>
              <p:cNvGrpSpPr/>
              <p:nvPr/>
            </p:nvGrpSpPr>
            <p:grpSpPr>
              <a:xfrm>
                <a:off x="179512" y="188640"/>
                <a:ext cx="8568952" cy="3672408"/>
                <a:chOff x="179512" y="188640"/>
                <a:chExt cx="8568952" cy="3672408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6516216" y="548680"/>
                  <a:ext cx="2232248" cy="2304256"/>
                  <a:chOff x="323528" y="4365104"/>
                  <a:chExt cx="2232248" cy="2304256"/>
                </a:xfrm>
              </p:grpSpPr>
              <p:pic>
                <p:nvPicPr>
                  <p:cNvPr id="7" name="Picture 2" descr="http://solo-nebo.narod.ru/p0026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4660" t="66875" r="50549" b="4948"/>
                  <a:stretch>
                    <a:fillRect/>
                  </a:stretch>
                </p:blipFill>
                <p:spPr bwMode="auto">
                  <a:xfrm>
                    <a:off x="323528" y="4365104"/>
                    <a:ext cx="2123728" cy="2304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8" name="Прямоугольник 7"/>
                  <p:cNvSpPr/>
                  <p:nvPr/>
                </p:nvSpPr>
                <p:spPr>
                  <a:xfrm>
                    <a:off x="2195736" y="4365104"/>
                    <a:ext cx="360040" cy="41034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5" name="Группа 14"/>
                <p:cNvGrpSpPr/>
                <p:nvPr/>
              </p:nvGrpSpPr>
              <p:grpSpPr>
                <a:xfrm>
                  <a:off x="179512" y="188640"/>
                  <a:ext cx="6480720" cy="3672408"/>
                  <a:chOff x="179512" y="188640"/>
                  <a:chExt cx="6480720" cy="3672408"/>
                </a:xfrm>
              </p:grpSpPr>
              <p:grpSp>
                <p:nvGrpSpPr>
                  <p:cNvPr id="14" name="Группа 13"/>
                  <p:cNvGrpSpPr/>
                  <p:nvPr/>
                </p:nvGrpSpPr>
                <p:grpSpPr>
                  <a:xfrm>
                    <a:off x="179512" y="188640"/>
                    <a:ext cx="5832648" cy="3672408"/>
                    <a:chOff x="179512" y="188640"/>
                    <a:chExt cx="5832648" cy="3672408"/>
                  </a:xfrm>
                </p:grpSpPr>
                <p:pic>
                  <p:nvPicPr>
                    <p:cNvPr id="4" name="Picture 2" descr="http://solo-nebo.narod.ru/p0026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5608" t="1084" r="10269" b="89162"/>
                    <a:stretch>
                      <a:fillRect/>
                    </a:stretch>
                  </p:blipFill>
                  <p:spPr bwMode="auto">
                    <a:xfrm>
                      <a:off x="179512" y="188640"/>
                      <a:ext cx="3888432" cy="792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" name="Picture 2" descr="http://solo-nebo.narod.ru/p0026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4660" t="15846" r="7477" b="59225"/>
                    <a:stretch>
                      <a:fillRect/>
                    </a:stretch>
                  </p:blipFill>
                  <p:spPr bwMode="auto">
                    <a:xfrm>
                      <a:off x="251520" y="980728"/>
                      <a:ext cx="5760640" cy="28803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3" name="Picture 2" descr="http://solo-nebo.narod.ru/p0026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28041" t="10452" r="28963" b="84129"/>
                  <a:stretch>
                    <a:fillRect/>
                  </a:stretch>
                </p:blipFill>
                <p:spPr bwMode="auto">
                  <a:xfrm>
                    <a:off x="4355976" y="260648"/>
                    <a:ext cx="2304256" cy="5760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91"/>
            </a:avLst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rId3" action="ppaction://hlinksldjump" highlightClick="1"/>
          </p:cNvPr>
          <p:cNvSpPr/>
          <p:nvPr/>
        </p:nvSpPr>
        <p:spPr>
          <a:xfrm>
            <a:off x="8316416" y="6381328"/>
            <a:ext cx="648072" cy="32233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91"/>
            </a:avLst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23728" y="332656"/>
            <a:ext cx="4536504" cy="6192688"/>
            <a:chOff x="2123728" y="332656"/>
            <a:chExt cx="4536504" cy="6192688"/>
          </a:xfrm>
        </p:grpSpPr>
        <p:pic>
          <p:nvPicPr>
            <p:cNvPr id="13314" name="Picture 2" descr="http://solo-nebo.narod.ru/p002001.jpg"/>
            <p:cNvPicPr>
              <a:picLocks noChangeAspect="1" noChangeArrowheads="1"/>
            </p:cNvPicPr>
            <p:nvPr/>
          </p:nvPicPr>
          <p:blipFill>
            <a:blip r:embed="rId2" cstate="print"/>
            <a:srcRect t="6951"/>
            <a:stretch>
              <a:fillRect/>
            </a:stretch>
          </p:blipFill>
          <p:spPr bwMode="auto">
            <a:xfrm>
              <a:off x="2195736" y="332656"/>
              <a:ext cx="4400499" cy="609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Рамка 3"/>
            <p:cNvSpPr/>
            <p:nvPr/>
          </p:nvSpPr>
          <p:spPr>
            <a:xfrm>
              <a:off x="2123728" y="332656"/>
              <a:ext cx="4536504" cy="6192688"/>
            </a:xfrm>
            <a:prstGeom prst="frame">
              <a:avLst>
                <a:gd name="adj1" fmla="val 1391"/>
              </a:avLst>
            </a:prstGeom>
            <a:gradFill flip="none"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2" descr="http://solo-nebo.narod.ru/p002702.jpg"/>
          <p:cNvPicPr>
            <a:picLocks noChangeAspect="1" noChangeArrowheads="1"/>
          </p:cNvPicPr>
          <p:nvPr/>
        </p:nvPicPr>
        <p:blipFill>
          <a:blip r:embed="rId3" cstate="print"/>
          <a:srcRect l="50387" t="20084" r="3816" b="66920"/>
          <a:stretch>
            <a:fillRect/>
          </a:stretch>
        </p:blipFill>
        <p:spPr bwMode="auto">
          <a:xfrm>
            <a:off x="7092280" y="620688"/>
            <a:ext cx="17281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solo-nebo.narod.ru/p002802.jpg"/>
          <p:cNvPicPr>
            <a:picLocks noChangeAspect="1" noChangeArrowheads="1"/>
          </p:cNvPicPr>
          <p:nvPr/>
        </p:nvPicPr>
        <p:blipFill>
          <a:blip r:embed="rId4" cstate="print"/>
          <a:srcRect l="4630" t="27332" r="64191" b="54923"/>
          <a:stretch>
            <a:fillRect/>
          </a:stretch>
        </p:blipFill>
        <p:spPr bwMode="auto">
          <a:xfrm>
            <a:off x="7452320" y="2276872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solo-nebo.narod.ru/p002902.jpg"/>
          <p:cNvPicPr>
            <a:picLocks noChangeAspect="1" noChangeArrowheads="1"/>
          </p:cNvPicPr>
          <p:nvPr/>
        </p:nvPicPr>
        <p:blipFill>
          <a:blip r:embed="rId5" cstate="print"/>
          <a:srcRect l="53893" t="40931" b="27122"/>
          <a:stretch>
            <a:fillRect/>
          </a:stretch>
        </p:blipFill>
        <p:spPr bwMode="auto">
          <a:xfrm rot="18542467">
            <a:off x="7353298" y="4226875"/>
            <a:ext cx="1153376" cy="122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solo-nebo.narod.ru/p003002.jpg"/>
          <p:cNvPicPr>
            <a:picLocks noChangeAspect="1" noChangeArrowheads="1"/>
          </p:cNvPicPr>
          <p:nvPr/>
        </p:nvPicPr>
        <p:blipFill>
          <a:blip r:embed="rId6" cstate="print"/>
          <a:srcRect l="47954" t="15846" r="7886" b="58142"/>
          <a:stretch>
            <a:fillRect/>
          </a:stretch>
        </p:blipFill>
        <p:spPr bwMode="auto">
          <a:xfrm>
            <a:off x="395536" y="404664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solo-nebo.narod.ru/p003202.jpg"/>
          <p:cNvPicPr>
            <a:picLocks noChangeAspect="1" noChangeArrowheads="1"/>
          </p:cNvPicPr>
          <p:nvPr/>
        </p:nvPicPr>
        <p:blipFill>
          <a:blip r:embed="rId7" cstate="print"/>
          <a:srcRect l="6985" t="11187" r="44118" b="57293"/>
          <a:stretch>
            <a:fillRect/>
          </a:stretch>
        </p:blipFill>
        <p:spPr bwMode="auto">
          <a:xfrm>
            <a:off x="467544" y="2420888"/>
            <a:ext cx="1224136" cy="111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149080"/>
            <a:ext cx="1296144" cy="176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7452320" y="1556792"/>
            <a:ext cx="1042416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7452320" y="3573016"/>
            <a:ext cx="1042416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7524328" y="5445224"/>
            <a:ext cx="1042416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rId12" action="ppaction://hlinksldjump" highlightClick="1"/>
          </p:cNvPr>
          <p:cNvSpPr/>
          <p:nvPr/>
        </p:nvSpPr>
        <p:spPr>
          <a:xfrm>
            <a:off x="539552" y="1772816"/>
            <a:ext cx="1042416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rId13" action="ppaction://hlinksldjump" highlightClick="1"/>
          </p:cNvPr>
          <p:cNvSpPr/>
          <p:nvPr/>
        </p:nvSpPr>
        <p:spPr>
          <a:xfrm>
            <a:off x="251520" y="3645024"/>
            <a:ext cx="576064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rId14" action="ppaction://hlinksldjump" highlightClick="1"/>
          </p:cNvPr>
          <p:cNvSpPr/>
          <p:nvPr/>
        </p:nvSpPr>
        <p:spPr>
          <a:xfrm>
            <a:off x="1187624" y="3645024"/>
            <a:ext cx="576064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rId15" action="ppaction://hlinksldjump" highlightClick="1"/>
          </p:cNvPr>
          <p:cNvSpPr/>
          <p:nvPr/>
        </p:nvSpPr>
        <p:spPr>
          <a:xfrm>
            <a:off x="467544" y="5949280"/>
            <a:ext cx="1042416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16" action="ppaction://hlinksldjump" highlightClick="1"/>
          </p:cNvPr>
          <p:cNvSpPr/>
          <p:nvPr/>
        </p:nvSpPr>
        <p:spPr>
          <a:xfrm>
            <a:off x="8172400" y="6093296"/>
            <a:ext cx="720080" cy="61036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4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Преподаватель</cp:lastModifiedBy>
  <cp:revision>39</cp:revision>
  <dcterms:created xsi:type="dcterms:W3CDTF">2013-10-03T11:51:35Z</dcterms:created>
  <dcterms:modified xsi:type="dcterms:W3CDTF">2013-10-04T20:30:48Z</dcterms:modified>
</cp:coreProperties>
</file>