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1" r:id="rId6"/>
    <p:sldId id="268" r:id="rId7"/>
    <p:sldId id="270" r:id="rId8"/>
    <p:sldId id="271" r:id="rId9"/>
    <p:sldId id="263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683568" y="332656"/>
            <a:ext cx="2880320" cy="65672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Лиса.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3995936" y="4941168"/>
            <a:ext cx="1872208" cy="1584176"/>
            <a:chOff x="5868144" y="548680"/>
            <a:chExt cx="2952328" cy="3024336"/>
          </a:xfrm>
        </p:grpSpPr>
        <p:grpSp>
          <p:nvGrpSpPr>
            <p:cNvPr id="7" name="Группа 13"/>
            <p:cNvGrpSpPr/>
            <p:nvPr/>
          </p:nvGrpSpPr>
          <p:grpSpPr>
            <a:xfrm>
              <a:off x="5868144" y="548680"/>
              <a:ext cx="2952328" cy="3024336"/>
              <a:chOff x="5868144" y="548680"/>
              <a:chExt cx="2952328" cy="3024336"/>
            </a:xfrm>
          </p:grpSpPr>
          <p:grpSp>
            <p:nvGrpSpPr>
              <p:cNvPr id="9" name="Группа 11"/>
              <p:cNvGrpSpPr/>
              <p:nvPr/>
            </p:nvGrpSpPr>
            <p:grpSpPr>
              <a:xfrm>
                <a:off x="5940152" y="548680"/>
                <a:ext cx="2880320" cy="3024336"/>
                <a:chOff x="5940152" y="548680"/>
                <a:chExt cx="2880320" cy="3024336"/>
              </a:xfrm>
            </p:grpSpPr>
            <p:pic>
              <p:nvPicPr>
                <p:cNvPr id="11" name="Picture 2" descr="http://solo-nebo.narod.ru/p005601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43050" t="64504" r="5069" b="1709"/>
                <a:stretch>
                  <a:fillRect/>
                </a:stretch>
              </p:blipFill>
              <p:spPr bwMode="auto">
                <a:xfrm>
                  <a:off x="5940152" y="620688"/>
                  <a:ext cx="2880320" cy="29523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" name="Прямоугольник 11"/>
                <p:cNvSpPr/>
                <p:nvPr/>
              </p:nvSpPr>
              <p:spPr>
                <a:xfrm>
                  <a:off x="7092280" y="548680"/>
                  <a:ext cx="1584176" cy="6263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" name="Прямоугольник 9"/>
              <p:cNvSpPr/>
              <p:nvPr/>
            </p:nvSpPr>
            <p:spPr>
              <a:xfrm>
                <a:off x="5868144" y="1988840"/>
                <a:ext cx="576064" cy="1296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6228184" y="2780928"/>
              <a:ext cx="371118" cy="410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3203848" y="332656"/>
            <a:ext cx="2880320" cy="65672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Волк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bg1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4" name="Управляющая кнопка: далее 13">
            <a:hlinkClick r:id="rId3" action="ppaction://hlinksldjump" highlightClick="1"/>
          </p:cNvPr>
          <p:cNvSpPr/>
          <p:nvPr/>
        </p:nvSpPr>
        <p:spPr>
          <a:xfrm rot="10800000">
            <a:off x="1043608" y="5229200"/>
            <a:ext cx="1042416" cy="43204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4" action="ppaction://hlinksldjump" highlightClick="1"/>
          </p:cNvPr>
          <p:cNvSpPr/>
          <p:nvPr/>
        </p:nvSpPr>
        <p:spPr>
          <a:xfrm>
            <a:off x="2987824" y="5229200"/>
            <a:ext cx="1042416" cy="432048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971600" y="1340768"/>
            <a:ext cx="3096344" cy="3816424"/>
            <a:chOff x="971600" y="1340768"/>
            <a:chExt cx="3096344" cy="3816424"/>
          </a:xfrm>
        </p:grpSpPr>
        <p:pic>
          <p:nvPicPr>
            <p:cNvPr id="4" name="Picture 2" descr="http://solo-nebo.narod.ru/p005102.jpg"/>
            <p:cNvPicPr>
              <a:picLocks noChangeAspect="1" noChangeArrowheads="1"/>
            </p:cNvPicPr>
            <p:nvPr/>
          </p:nvPicPr>
          <p:blipFill>
            <a:blip r:embed="rId5" cstate="print"/>
            <a:srcRect l="5137" t="28065" r="7532" b="2057"/>
            <a:stretch>
              <a:fillRect/>
            </a:stretch>
          </p:blipFill>
          <p:spPr bwMode="auto">
            <a:xfrm>
              <a:off x="971600" y="1340768"/>
              <a:ext cx="3080651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Рамка 16"/>
            <p:cNvSpPr/>
            <p:nvPr/>
          </p:nvSpPr>
          <p:spPr>
            <a:xfrm>
              <a:off x="971600" y="1340768"/>
              <a:ext cx="3096344" cy="3816424"/>
            </a:xfrm>
            <a:prstGeom prst="frame">
              <a:avLst>
                <a:gd name="adj1" fmla="val 1423"/>
              </a:avLst>
            </a:prstGeom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1340768"/>
            <a:ext cx="3096344" cy="3816424"/>
            <a:chOff x="5508104" y="1340768"/>
            <a:chExt cx="3096344" cy="3816424"/>
          </a:xfrm>
        </p:grpSpPr>
        <p:sp>
          <p:nvSpPr>
            <p:cNvPr id="20" name="Рамка 19"/>
            <p:cNvSpPr/>
            <p:nvPr/>
          </p:nvSpPr>
          <p:spPr>
            <a:xfrm>
              <a:off x="5508104" y="1340768"/>
              <a:ext cx="3096344" cy="3816424"/>
            </a:xfrm>
            <a:prstGeom prst="frame">
              <a:avLst>
                <a:gd name="adj1" fmla="val 1423"/>
              </a:avLst>
            </a:prstGeom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9" name="Picture 2" descr="http://solo-nebo.narod.ru/p005202.jpg"/>
            <p:cNvPicPr>
              <a:picLocks noChangeAspect="1" noChangeArrowheads="1"/>
            </p:cNvPicPr>
            <p:nvPr/>
          </p:nvPicPr>
          <p:blipFill>
            <a:blip r:embed="rId6" cstate="print"/>
            <a:srcRect l="5443" t="13277" r="4753" b="3846"/>
            <a:stretch>
              <a:fillRect/>
            </a:stretch>
          </p:blipFill>
          <p:spPr bwMode="auto">
            <a:xfrm>
              <a:off x="5580112" y="1412776"/>
              <a:ext cx="2952328" cy="3672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Управляющая кнопка: далее 23">
            <a:hlinkClick r:id="rId7" action="ppaction://hlinksldjump" highlightClick="1"/>
          </p:cNvPr>
          <p:cNvSpPr/>
          <p:nvPr/>
        </p:nvSpPr>
        <p:spPr>
          <a:xfrm>
            <a:off x="7524328" y="5229200"/>
            <a:ext cx="1042416" cy="466352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5652120" y="332656"/>
            <a:ext cx="2880320" cy="65672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Ёжи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584" y="4869160"/>
            <a:ext cx="1267691" cy="364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79512" y="188640"/>
            <a:ext cx="8799378" cy="6408712"/>
            <a:chOff x="179512" y="188640"/>
            <a:chExt cx="8799378" cy="6408712"/>
          </a:xfrm>
        </p:grpSpPr>
        <p:pic>
          <p:nvPicPr>
            <p:cNvPr id="16" name="Picture 2" descr="http://solo-nebo.narod.ru/p005302.jpg"/>
            <p:cNvPicPr>
              <a:picLocks noChangeAspect="1" noChangeArrowheads="1"/>
            </p:cNvPicPr>
            <p:nvPr/>
          </p:nvPicPr>
          <p:blipFill>
            <a:blip r:embed="rId2" cstate="print"/>
            <a:srcRect l="56185" t="34822" b="44749"/>
            <a:stretch>
              <a:fillRect/>
            </a:stretch>
          </p:blipFill>
          <p:spPr bwMode="auto">
            <a:xfrm>
              <a:off x="5148064" y="3909053"/>
              <a:ext cx="3528392" cy="268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Группа 25"/>
            <p:cNvGrpSpPr/>
            <p:nvPr/>
          </p:nvGrpSpPr>
          <p:grpSpPr>
            <a:xfrm>
              <a:off x="179512" y="188640"/>
              <a:ext cx="8799378" cy="6316839"/>
              <a:chOff x="179512" y="188640"/>
              <a:chExt cx="8799378" cy="6316839"/>
            </a:xfrm>
          </p:grpSpPr>
          <p:pic>
            <p:nvPicPr>
              <p:cNvPr id="15" name="Picture 2" descr="http://solo-nebo.narod.ru/p005302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810" t="36972" r="40944" b="42599"/>
              <a:stretch>
                <a:fillRect/>
              </a:stretch>
            </p:blipFill>
            <p:spPr bwMode="auto">
              <a:xfrm>
                <a:off x="1115616" y="4005064"/>
                <a:ext cx="3816424" cy="2500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Группа 24"/>
              <p:cNvGrpSpPr/>
              <p:nvPr/>
            </p:nvGrpSpPr>
            <p:grpSpPr>
              <a:xfrm>
                <a:off x="179512" y="188640"/>
                <a:ext cx="8799378" cy="3744416"/>
                <a:chOff x="179512" y="188640"/>
                <a:chExt cx="8799378" cy="3744416"/>
              </a:xfrm>
            </p:grpSpPr>
            <p:pic>
              <p:nvPicPr>
                <p:cNvPr id="18" name="Picture 2" descr="http://solo-nebo.narod.ru/p0053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7377" t="29112" r="12083" b="65142"/>
                <a:stretch>
                  <a:fillRect/>
                </a:stretch>
              </p:blipFill>
              <p:spPr bwMode="auto">
                <a:xfrm>
                  <a:off x="4932040" y="2924944"/>
                  <a:ext cx="3096344" cy="936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4" name="Группа 23"/>
                <p:cNvGrpSpPr/>
                <p:nvPr/>
              </p:nvGrpSpPr>
              <p:grpSpPr>
                <a:xfrm>
                  <a:off x="179512" y="188640"/>
                  <a:ext cx="8799378" cy="3744416"/>
                  <a:chOff x="179512" y="188640"/>
                  <a:chExt cx="8799378" cy="3744416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179512" y="188640"/>
                    <a:ext cx="8799378" cy="2664296"/>
                    <a:chOff x="179512" y="188640"/>
                    <a:chExt cx="8799378" cy="2664296"/>
                  </a:xfrm>
                </p:grpSpPr>
                <p:grpSp>
                  <p:nvGrpSpPr>
                    <p:cNvPr id="22" name="Группа 21"/>
                    <p:cNvGrpSpPr/>
                    <p:nvPr/>
                  </p:nvGrpSpPr>
                  <p:grpSpPr>
                    <a:xfrm>
                      <a:off x="179512" y="332656"/>
                      <a:ext cx="6552728" cy="2520280"/>
                      <a:chOff x="179512" y="332656"/>
                      <a:chExt cx="6552728" cy="2520280"/>
                    </a:xfrm>
                  </p:grpSpPr>
                  <p:pic>
                    <p:nvPicPr>
                      <p:cNvPr id="8" name="Picture 2" descr="http://solo-nebo.narod.ru/p005302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64164" t="16576" r="12083" b="70888"/>
                      <a:stretch>
                        <a:fillRect/>
                      </a:stretch>
                    </p:blipFill>
                    <p:spPr bwMode="auto">
                      <a:xfrm>
                        <a:off x="4716016" y="1176178"/>
                        <a:ext cx="1872208" cy="16047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grpSp>
                    <p:nvGrpSpPr>
                      <p:cNvPr id="21" name="Группа 20"/>
                      <p:cNvGrpSpPr/>
                      <p:nvPr/>
                    </p:nvGrpSpPr>
                    <p:grpSpPr>
                      <a:xfrm>
                        <a:off x="179512" y="332656"/>
                        <a:ext cx="6552728" cy="2520280"/>
                        <a:chOff x="179512" y="332656"/>
                        <a:chExt cx="6552728" cy="2520280"/>
                      </a:xfrm>
                    </p:grpSpPr>
                    <p:pic>
                      <p:nvPicPr>
                        <p:cNvPr id="6" name="Picture 2" descr="http://solo-nebo.narod.ru/p005302.jp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 l="13376" t="16718" r="64423" b="70818"/>
                        <a:stretch>
                          <a:fillRect/>
                        </a:stretch>
                      </p:blipFill>
                      <p:spPr bwMode="auto">
                        <a:xfrm>
                          <a:off x="2771800" y="1196752"/>
                          <a:ext cx="1656184" cy="165618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grpSp>
                      <p:nvGrpSpPr>
                        <p:cNvPr id="20" name="Группа 19"/>
                        <p:cNvGrpSpPr/>
                        <p:nvPr/>
                      </p:nvGrpSpPr>
                      <p:grpSpPr>
                        <a:xfrm>
                          <a:off x="179512" y="332656"/>
                          <a:ext cx="6552728" cy="1800200"/>
                          <a:chOff x="179512" y="332656"/>
                          <a:chExt cx="6552728" cy="1800200"/>
                        </a:xfrm>
                      </p:grpSpPr>
                      <p:pic>
                        <p:nvPicPr>
                          <p:cNvPr id="2" name="Picture 2" descr="http://solo-nebo.narod.ru/p005302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 l="28416" t="10093" r="24752" b="83993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3768" y="404664"/>
                            <a:ext cx="4248472" cy="64807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  <p:pic>
                        <p:nvPicPr>
                          <p:cNvPr id="11" name="Picture 2" descr="http://solo-nebo.narod.ru/p005302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 l="11430" t="76755" r="58595" b="9268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512" y="332656"/>
                            <a:ext cx="2376264" cy="18002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</p:grpSp>
                  </p:grpSp>
                </p:grpSp>
                <p:pic>
                  <p:nvPicPr>
                    <p:cNvPr id="14" name="Picture 2" descr="http://solo-nebo.narod.ru/p005302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65064" t="71379" r="2844" b="12493"/>
                    <a:stretch>
                      <a:fillRect/>
                    </a:stretch>
                  </p:blipFill>
                  <p:spPr bwMode="auto">
                    <a:xfrm>
                      <a:off x="6876256" y="188640"/>
                      <a:ext cx="2102634" cy="187220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9" name="Picture 2" descr="http://solo-nebo.narod.ru/p005302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4918" t="29379" r="57023" b="63498"/>
                  <a:stretch>
                    <a:fillRect/>
                  </a:stretch>
                </p:blipFill>
                <p:spPr bwMode="auto">
                  <a:xfrm>
                    <a:off x="971600" y="2852936"/>
                    <a:ext cx="3456384" cy="10801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332656"/>
            <a:ext cx="8136904" cy="6166242"/>
            <a:chOff x="467544" y="332656"/>
            <a:chExt cx="8136904" cy="6166242"/>
          </a:xfrm>
        </p:grpSpPr>
        <p:pic>
          <p:nvPicPr>
            <p:cNvPr id="4" name="Picture 2" descr="http://solo-nebo.narod.ru/p005302.jpg"/>
            <p:cNvPicPr>
              <a:picLocks noChangeAspect="1" noChangeArrowheads="1"/>
            </p:cNvPicPr>
            <p:nvPr/>
          </p:nvPicPr>
          <p:blipFill>
            <a:blip r:embed="rId2" cstate="print"/>
            <a:srcRect t="56326" r="42849"/>
            <a:stretch>
              <a:fillRect/>
            </a:stretch>
          </p:blipFill>
          <p:spPr bwMode="auto">
            <a:xfrm>
              <a:off x="467544" y="404664"/>
              <a:ext cx="4392488" cy="6094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http://solo-nebo.narod.ru/p005302.jpg"/>
            <p:cNvPicPr>
              <a:picLocks noChangeAspect="1" noChangeArrowheads="1"/>
            </p:cNvPicPr>
            <p:nvPr/>
          </p:nvPicPr>
          <p:blipFill>
            <a:blip r:embed="rId2" cstate="print"/>
            <a:srcRect l="56185" t="55251"/>
            <a:stretch>
              <a:fillRect/>
            </a:stretch>
          </p:blipFill>
          <p:spPr bwMode="auto">
            <a:xfrm>
              <a:off x="5076056" y="332656"/>
              <a:ext cx="3528392" cy="6146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3922" t="29014" r="50980" b="63051"/>
          <a:stretch>
            <a:fillRect/>
          </a:stretch>
        </p:blipFill>
        <p:spPr bwMode="auto">
          <a:xfrm>
            <a:off x="1835695" y="836712"/>
            <a:ext cx="346024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11765" t="16544" r="60784" b="70986"/>
          <a:stretch>
            <a:fillRect/>
          </a:stretch>
        </p:blipFill>
        <p:spPr bwMode="auto">
          <a:xfrm>
            <a:off x="336620" y="332656"/>
            <a:ext cx="146634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3922" t="48959" r="41176" b="42646"/>
          <a:stretch>
            <a:fillRect/>
          </a:stretch>
        </p:blipFill>
        <p:spPr bwMode="auto">
          <a:xfrm>
            <a:off x="1835696" y="2132856"/>
            <a:ext cx="360040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11341" t="36949" r="57498" b="50183"/>
          <a:stretch>
            <a:fillRect/>
          </a:stretch>
        </p:blipFill>
        <p:spPr bwMode="auto">
          <a:xfrm>
            <a:off x="193913" y="1628800"/>
            <a:ext cx="181460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3922" t="69824" r="45098" b="22241"/>
          <a:stretch>
            <a:fillRect/>
          </a:stretch>
        </p:blipFill>
        <p:spPr bwMode="auto">
          <a:xfrm>
            <a:off x="1979712" y="3789040"/>
            <a:ext cx="347695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5295" t="90002" r="53921" b="2743"/>
          <a:stretch>
            <a:fillRect/>
          </a:stretch>
        </p:blipFill>
        <p:spPr bwMode="auto">
          <a:xfrm>
            <a:off x="1691680" y="5157192"/>
            <a:ext cx="374441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56863" t="29014" r="9804" b="65318"/>
          <a:stretch>
            <a:fillRect/>
          </a:stretch>
        </p:blipFill>
        <p:spPr bwMode="auto">
          <a:xfrm>
            <a:off x="5652120" y="332656"/>
            <a:ext cx="2865918" cy="82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62745" t="16544" r="9804" b="70986"/>
          <a:stretch>
            <a:fillRect/>
          </a:stretch>
        </p:blipFill>
        <p:spPr bwMode="auto">
          <a:xfrm>
            <a:off x="7596336" y="836712"/>
            <a:ext cx="1328875" cy="104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62745" t="34682" r="5882" b="52471"/>
          <a:stretch>
            <a:fillRect/>
          </a:stretch>
        </p:blipFill>
        <p:spPr bwMode="auto">
          <a:xfrm>
            <a:off x="5580112" y="1196752"/>
            <a:ext cx="17281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56863" t="87914" r="3318" b="2315"/>
          <a:stretch>
            <a:fillRect/>
          </a:stretch>
        </p:blipFill>
        <p:spPr bwMode="auto">
          <a:xfrm>
            <a:off x="5364088" y="4869160"/>
            <a:ext cx="32403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56863" t="47152" b="44913"/>
          <a:stretch>
            <a:fillRect/>
          </a:stretch>
        </p:blipFill>
        <p:spPr bwMode="auto">
          <a:xfrm>
            <a:off x="5580112" y="2492896"/>
            <a:ext cx="331237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62745" t="70957" r="3922" b="12039"/>
          <a:stretch>
            <a:fillRect/>
          </a:stretch>
        </p:blipFill>
        <p:spPr bwMode="auto">
          <a:xfrm>
            <a:off x="6084168" y="3501008"/>
            <a:ext cx="1800200" cy="146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14006" t="76625" r="59103" b="9772"/>
          <a:stretch>
            <a:fillRect/>
          </a:stretch>
        </p:blipFill>
        <p:spPr bwMode="auto">
          <a:xfrm>
            <a:off x="251520" y="5085184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solo-nebo.narod.ru/p005302.jpg"/>
          <p:cNvPicPr>
            <a:picLocks noChangeAspect="1" noChangeArrowheads="1"/>
          </p:cNvPicPr>
          <p:nvPr/>
        </p:nvPicPr>
        <p:blipFill>
          <a:blip r:embed="rId2" cstate="print"/>
          <a:srcRect l="13922" t="57354" r="59118" b="30176"/>
          <a:stretch>
            <a:fillRect/>
          </a:stretch>
        </p:blipFill>
        <p:spPr bwMode="auto">
          <a:xfrm>
            <a:off x="323528" y="3573016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483768" y="188640"/>
            <a:ext cx="29523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2 способа.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Управляющая кнопка: домой 23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576064" cy="61036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olo-nebo.narod.ru/p0055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3478" t="11087" r="19602" b="82673"/>
          <a:stretch>
            <a:fillRect/>
          </a:stretch>
        </p:blipFill>
        <p:spPr bwMode="auto">
          <a:xfrm>
            <a:off x="1979712" y="404664"/>
            <a:ext cx="60486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solo-nebo.narod.ru/p0055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contrast="20000"/>
          </a:blip>
          <a:srcRect l="5589" t="17327" r="45622" b="42348"/>
          <a:stretch>
            <a:fillRect/>
          </a:stretch>
        </p:blipFill>
        <p:spPr bwMode="auto">
          <a:xfrm>
            <a:off x="323528" y="1340768"/>
            <a:ext cx="428403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solo-nebo.narod.ru/p0055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contrast="20000"/>
          </a:blip>
          <a:srcRect l="52089" t="17327" r="3200" b="50224"/>
          <a:stretch>
            <a:fillRect/>
          </a:stretch>
        </p:blipFill>
        <p:spPr bwMode="auto">
          <a:xfrm>
            <a:off x="4644008" y="1988840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755576" y="620688"/>
            <a:ext cx="7632847" cy="5608146"/>
            <a:chOff x="755576" y="620688"/>
            <a:chExt cx="7632847" cy="5608146"/>
          </a:xfrm>
        </p:grpSpPr>
        <p:pic>
          <p:nvPicPr>
            <p:cNvPr id="9" name="Picture 2" descr="http://solo-nebo.narod.ru/p005502.jpg"/>
            <p:cNvPicPr>
              <a:picLocks noChangeAspect="1" noChangeArrowheads="1"/>
            </p:cNvPicPr>
            <p:nvPr/>
          </p:nvPicPr>
          <p:blipFill>
            <a:blip r:embed="rId2" cstate="print">
              <a:lum contrast="20000"/>
            </a:blip>
            <a:srcRect l="55204" t="80502" r="4744" b="2118"/>
            <a:stretch>
              <a:fillRect/>
            </a:stretch>
          </p:blipFill>
          <p:spPr bwMode="auto">
            <a:xfrm>
              <a:off x="4644008" y="4149080"/>
              <a:ext cx="3744415" cy="2079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Группа 13"/>
            <p:cNvGrpSpPr/>
            <p:nvPr/>
          </p:nvGrpSpPr>
          <p:grpSpPr>
            <a:xfrm>
              <a:off x="755576" y="620688"/>
              <a:ext cx="7585766" cy="5589240"/>
              <a:chOff x="755576" y="620688"/>
              <a:chExt cx="7585766" cy="558924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755576" y="620688"/>
                <a:ext cx="7585766" cy="3096344"/>
                <a:chOff x="755576" y="620688"/>
                <a:chExt cx="7585766" cy="3096344"/>
              </a:xfrm>
            </p:grpSpPr>
            <p:pic>
              <p:nvPicPr>
                <p:cNvPr id="3" name="Picture 2" descr="http://solo-nebo.narod.ru/p005502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contrast="20000"/>
                </a:blip>
                <a:srcRect l="52632" t="51148" r="7208" b="38864"/>
                <a:stretch>
                  <a:fillRect/>
                </a:stretch>
              </p:blipFill>
              <p:spPr bwMode="auto">
                <a:xfrm>
                  <a:off x="755576" y="1052736"/>
                  <a:ext cx="3658196" cy="1584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Picture 2" descr="http://solo-nebo.narod.ru/p005502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contrast="20000"/>
                </a:blip>
                <a:srcRect l="68421" t="61879" r="5263" b="19767"/>
                <a:stretch>
                  <a:fillRect/>
                </a:stretch>
              </p:blipFill>
              <p:spPr bwMode="auto">
                <a:xfrm>
                  <a:off x="5220072" y="620688"/>
                  <a:ext cx="3121270" cy="30963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" name="Группа 11"/>
              <p:cNvGrpSpPr/>
              <p:nvPr/>
            </p:nvGrpSpPr>
            <p:grpSpPr>
              <a:xfrm>
                <a:off x="971600" y="3284984"/>
                <a:ext cx="3240359" cy="2924944"/>
                <a:chOff x="323528" y="3933056"/>
                <a:chExt cx="3240359" cy="2924944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323528" y="3998034"/>
                  <a:ext cx="3240359" cy="2859966"/>
                  <a:chOff x="467544" y="3284984"/>
                  <a:chExt cx="3240359" cy="2859966"/>
                </a:xfrm>
              </p:grpSpPr>
              <p:pic>
                <p:nvPicPr>
                  <p:cNvPr id="6" name="Picture 2" descr="http://solo-nebo.narod.ru/p005502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lum contrast="20000"/>
                  </a:blip>
                  <a:srcRect l="4211" t="58349" r="32113" b="3530"/>
                  <a:stretch>
                    <a:fillRect/>
                  </a:stretch>
                </p:blipFill>
                <p:spPr bwMode="auto">
                  <a:xfrm>
                    <a:off x="467544" y="3284984"/>
                    <a:ext cx="3203848" cy="28599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" name="Прямоугольник 6"/>
                  <p:cNvSpPr/>
                  <p:nvPr/>
                </p:nvSpPr>
                <p:spPr>
                  <a:xfrm rot="5400000">
                    <a:off x="2807801" y="5193196"/>
                    <a:ext cx="1152129" cy="6480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1" name="Прямоугольник 10"/>
                <p:cNvSpPr/>
                <p:nvPr/>
              </p:nvSpPr>
              <p:spPr>
                <a:xfrm>
                  <a:off x="2771800" y="3933056"/>
                  <a:ext cx="791050" cy="3961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79512" y="404664"/>
            <a:ext cx="8449862" cy="6165304"/>
            <a:chOff x="179512" y="404664"/>
            <a:chExt cx="8449862" cy="616530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79512" y="404664"/>
              <a:ext cx="8449862" cy="6165304"/>
              <a:chOff x="179512" y="404664"/>
              <a:chExt cx="8449862" cy="6165304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1691680" y="4365104"/>
                <a:ext cx="2664296" cy="2204864"/>
                <a:chOff x="323528" y="3933056"/>
                <a:chExt cx="3240359" cy="2924944"/>
              </a:xfrm>
            </p:grpSpPr>
            <p:grpSp>
              <p:nvGrpSpPr>
                <p:cNvPr id="7" name="Группа 9"/>
                <p:cNvGrpSpPr/>
                <p:nvPr/>
              </p:nvGrpSpPr>
              <p:grpSpPr>
                <a:xfrm>
                  <a:off x="323528" y="3998034"/>
                  <a:ext cx="3240359" cy="2859966"/>
                  <a:chOff x="467544" y="3284984"/>
                  <a:chExt cx="3240359" cy="2859966"/>
                </a:xfrm>
              </p:grpSpPr>
              <p:pic>
                <p:nvPicPr>
                  <p:cNvPr id="9" name="Picture 2" descr="http://solo-nebo.narod.ru/p005502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lum contrast="20000"/>
                  </a:blip>
                  <a:srcRect l="4211" t="58349" r="32113" b="3530"/>
                  <a:stretch>
                    <a:fillRect/>
                  </a:stretch>
                </p:blipFill>
                <p:spPr bwMode="auto">
                  <a:xfrm>
                    <a:off x="467544" y="3284984"/>
                    <a:ext cx="3203848" cy="28599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0" name="Прямоугольник 9"/>
                  <p:cNvSpPr/>
                  <p:nvPr/>
                </p:nvSpPr>
                <p:spPr>
                  <a:xfrm rot="5400000">
                    <a:off x="2807801" y="5193196"/>
                    <a:ext cx="1152129" cy="6480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8" name="Прямоугольник 7"/>
                <p:cNvSpPr/>
                <p:nvPr/>
              </p:nvSpPr>
              <p:spPr>
                <a:xfrm>
                  <a:off x="2771800" y="3933056"/>
                  <a:ext cx="791050" cy="3961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179512" y="404664"/>
                <a:ext cx="8449862" cy="5616624"/>
                <a:chOff x="179512" y="404664"/>
                <a:chExt cx="8449862" cy="5616624"/>
              </a:xfrm>
            </p:grpSpPr>
            <p:pic>
              <p:nvPicPr>
                <p:cNvPr id="5" name="Picture 2" descr="http://solo-nebo.narod.ru/p005502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contrast="20000"/>
                </a:blip>
                <a:srcRect l="68421" t="61879" r="5263" b="19767"/>
                <a:stretch>
                  <a:fillRect/>
                </a:stretch>
              </p:blipFill>
              <p:spPr bwMode="auto">
                <a:xfrm>
                  <a:off x="5508104" y="2924944"/>
                  <a:ext cx="3121270" cy="30963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1" name="Группа 20"/>
                <p:cNvGrpSpPr/>
                <p:nvPr/>
              </p:nvGrpSpPr>
              <p:grpSpPr>
                <a:xfrm>
                  <a:off x="179512" y="404664"/>
                  <a:ext cx="8336926" cy="3960440"/>
                  <a:chOff x="179512" y="404664"/>
                  <a:chExt cx="8336926" cy="3960440"/>
                </a:xfrm>
              </p:grpSpPr>
              <p:grpSp>
                <p:nvGrpSpPr>
                  <p:cNvPr id="20" name="Группа 19"/>
                  <p:cNvGrpSpPr/>
                  <p:nvPr/>
                </p:nvGrpSpPr>
                <p:grpSpPr>
                  <a:xfrm>
                    <a:off x="179512" y="404664"/>
                    <a:ext cx="8336926" cy="3960440"/>
                    <a:chOff x="179512" y="404664"/>
                    <a:chExt cx="8336926" cy="3960440"/>
                  </a:xfrm>
                </p:grpSpPr>
                <p:pic>
                  <p:nvPicPr>
                    <p:cNvPr id="4" name="Picture 2" descr="http://solo-nebo.narod.ru/p005502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lum contrast="20000"/>
                    </a:blip>
                    <a:srcRect l="52632" t="51148" r="7208" b="38864"/>
                    <a:stretch>
                      <a:fillRect/>
                    </a:stretch>
                  </p:blipFill>
                  <p:spPr bwMode="auto">
                    <a:xfrm>
                      <a:off x="827584" y="2780928"/>
                      <a:ext cx="3658196" cy="158417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9" name="Группа 18"/>
                    <p:cNvGrpSpPr/>
                    <p:nvPr/>
                  </p:nvGrpSpPr>
                  <p:grpSpPr>
                    <a:xfrm>
                      <a:off x="179512" y="404664"/>
                      <a:ext cx="8336926" cy="3650704"/>
                      <a:chOff x="179512" y="404664"/>
                      <a:chExt cx="8336926" cy="3650704"/>
                    </a:xfrm>
                  </p:grpSpPr>
                  <p:grpSp>
                    <p:nvGrpSpPr>
                      <p:cNvPr id="18" name="Группа 17"/>
                      <p:cNvGrpSpPr/>
                      <p:nvPr/>
                    </p:nvGrpSpPr>
                    <p:grpSpPr>
                      <a:xfrm>
                        <a:off x="251520" y="404664"/>
                        <a:ext cx="8264918" cy="2419469"/>
                        <a:chOff x="251520" y="404664"/>
                        <a:chExt cx="8264918" cy="2419469"/>
                      </a:xfrm>
                    </p:grpSpPr>
                    <p:grpSp>
                      <p:nvGrpSpPr>
                        <p:cNvPr id="17" name="Группа 16"/>
                        <p:cNvGrpSpPr/>
                        <p:nvPr/>
                      </p:nvGrpSpPr>
                      <p:grpSpPr>
                        <a:xfrm>
                          <a:off x="251520" y="404664"/>
                          <a:ext cx="8264918" cy="2419469"/>
                          <a:chOff x="251520" y="404664"/>
                          <a:chExt cx="8264918" cy="2419469"/>
                        </a:xfrm>
                      </p:grpSpPr>
                      <p:pic>
                        <p:nvPicPr>
                          <p:cNvPr id="3" name="Picture 2" descr="http://solo-nebo.narod.ru/p005502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>
                            <a:lum contrast="20000"/>
                          </a:blip>
                          <a:srcRect l="56011" t="17327" r="3200" b="67302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5976" y="476672"/>
                            <a:ext cx="4160462" cy="216024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  <p:grpSp>
                        <p:nvGrpSpPr>
                          <p:cNvPr id="16" name="Группа 15"/>
                          <p:cNvGrpSpPr/>
                          <p:nvPr/>
                        </p:nvGrpSpPr>
                        <p:grpSpPr>
                          <a:xfrm>
                            <a:off x="251520" y="404664"/>
                            <a:ext cx="3456384" cy="2419469"/>
                            <a:chOff x="251520" y="404664"/>
                            <a:chExt cx="3456384" cy="2419469"/>
                          </a:xfrm>
                        </p:grpSpPr>
                        <p:pic>
                          <p:nvPicPr>
                            <p:cNvPr id="2" name="Picture 2" descr="http://solo-nebo.narod.ru/p005502.jp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" cstate="print">
                              <a:lum contrast="20000"/>
                            </a:blip>
                            <a:srcRect l="5589" t="17327" r="57508" b="61006"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83568" y="404664"/>
                              <a:ext cx="3024336" cy="2419469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</p:pic>
                        <p:sp>
                          <p:nvSpPr>
                            <p:cNvPr id="11" name="Прямоугольник 10"/>
                            <p:cNvSpPr/>
                            <p:nvPr/>
                          </p:nvSpPr>
                          <p:spPr>
                            <a:xfrm>
                              <a:off x="251520" y="404664"/>
                              <a:ext cx="914400" cy="9144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ru-RU" sz="4400" b="1" dirty="0" smtClean="0">
                                  <a:solidFill>
                                    <a:schemeClr val="tx1"/>
                                  </a:solidFill>
                                  <a:latin typeface="Arial Black" pitchFamily="34" charset="0"/>
                                </a:rPr>
                                <a:t>1</a:t>
                              </a:r>
                              <a:endParaRPr lang="ru-RU" sz="4400" b="1" dirty="0">
                                <a:solidFill>
                                  <a:schemeClr val="tx1"/>
                                </a:solidFill>
                                <a:latin typeface="Arial Black" pitchFamily="34" charset="0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12" name="Прямоугольник 11"/>
                        <p:cNvSpPr/>
                        <p:nvPr/>
                      </p:nvSpPr>
                      <p:spPr>
                        <a:xfrm>
                          <a:off x="3779912" y="404664"/>
                          <a:ext cx="914400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4400" b="1" dirty="0" smtClean="0">
                              <a:solidFill>
                                <a:schemeClr val="tx1"/>
                              </a:solidFill>
                              <a:latin typeface="Arial Black" pitchFamily="34" charset="0"/>
                            </a:rPr>
                            <a:t>2</a:t>
                          </a:r>
                          <a:endParaRPr lang="ru-RU" sz="4400" b="1" dirty="0">
                            <a:solidFill>
                              <a:schemeClr val="tx1"/>
                            </a:solidFill>
                            <a:latin typeface="Arial Black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3" name="Прямоугольник 12"/>
                      <p:cNvSpPr/>
                      <p:nvPr/>
                    </p:nvSpPr>
                    <p:spPr>
                      <a:xfrm>
                        <a:off x="179512" y="3140968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sz="4400" b="1" dirty="0" smtClean="0">
                            <a:solidFill>
                              <a:schemeClr val="tx1"/>
                            </a:solidFill>
                            <a:latin typeface="Arial Black" pitchFamily="34" charset="0"/>
                          </a:rPr>
                          <a:t>3</a:t>
                        </a:r>
                        <a:endParaRPr lang="ru-RU" sz="4400" b="1" dirty="0">
                          <a:solidFill>
                            <a:schemeClr val="tx1"/>
                          </a:solidFill>
                          <a:latin typeface="Arial Black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14" name="Прямоугольник 13"/>
                  <p:cNvSpPr/>
                  <p:nvPr/>
                </p:nvSpPr>
                <p:spPr>
                  <a:xfrm>
                    <a:off x="4499992" y="3068960"/>
                    <a:ext cx="914400" cy="914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4400" b="1" dirty="0" smtClean="0">
                        <a:solidFill>
                          <a:schemeClr val="tx1"/>
                        </a:solidFill>
                        <a:latin typeface="Arial Black" pitchFamily="34" charset="0"/>
                      </a:rPr>
                      <a:t>4</a:t>
                    </a:r>
                    <a:endParaRPr lang="ru-RU" sz="4400" b="1" dirty="0">
                      <a:solidFill>
                        <a:schemeClr val="tx1"/>
                      </a:solidFill>
                      <a:latin typeface="Arial Black" pitchFamily="34" charset="0"/>
                    </a:endParaRPr>
                  </a:p>
                </p:txBody>
              </p:sp>
            </p:grpSp>
          </p:grpSp>
        </p:grpSp>
        <p:sp>
          <p:nvSpPr>
            <p:cNvPr id="15" name="Прямоугольник 14"/>
            <p:cNvSpPr/>
            <p:nvPr/>
          </p:nvSpPr>
          <p:spPr>
            <a:xfrm>
              <a:off x="4211960" y="558924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44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25" name="Управляющая кнопка: назад 24">
            <a:hlinkClick r:id="" action="ppaction://hlinkshowjump?jump=firstslide" highlightClick="1"/>
          </p:cNvPr>
          <p:cNvSpPr/>
          <p:nvPr/>
        </p:nvSpPr>
        <p:spPr>
          <a:xfrm>
            <a:off x="7668344" y="6093296"/>
            <a:ext cx="1042416" cy="53836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мка 2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79512" y="188640"/>
            <a:ext cx="8784976" cy="6480720"/>
            <a:chOff x="0" y="0"/>
            <a:chExt cx="8964488" cy="6669360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0" y="0"/>
              <a:ext cx="8748464" cy="6525344"/>
              <a:chOff x="0" y="0"/>
              <a:chExt cx="8748464" cy="6525344"/>
            </a:xfrm>
          </p:grpSpPr>
          <p:pic>
            <p:nvPicPr>
              <p:cNvPr id="18" name="Picture 2" descr="http://solo-nebo.narod.ru/p00560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669" t="79804" r="46058" b="3672"/>
              <a:stretch>
                <a:fillRect/>
              </a:stretch>
            </p:blipFill>
            <p:spPr bwMode="auto">
              <a:xfrm>
                <a:off x="2483768" y="4365104"/>
                <a:ext cx="3744416" cy="2160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1" name="Группа 30"/>
              <p:cNvGrpSpPr/>
              <p:nvPr/>
            </p:nvGrpSpPr>
            <p:grpSpPr>
              <a:xfrm>
                <a:off x="0" y="0"/>
                <a:ext cx="8748464" cy="5805264"/>
                <a:chOff x="0" y="0"/>
                <a:chExt cx="8748464" cy="5805264"/>
              </a:xfrm>
            </p:grpSpPr>
            <p:pic>
              <p:nvPicPr>
                <p:cNvPr id="17" name="Picture 2" descr="http://solo-nebo.narod.ru/p005601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3853" t="54712" r="57618" b="20808"/>
                <a:stretch>
                  <a:fillRect/>
                </a:stretch>
              </p:blipFill>
              <p:spPr bwMode="auto">
                <a:xfrm>
                  <a:off x="0" y="3068960"/>
                  <a:ext cx="2952328" cy="27363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30" name="Группа 29"/>
                <p:cNvGrpSpPr/>
                <p:nvPr/>
              </p:nvGrpSpPr>
              <p:grpSpPr>
                <a:xfrm>
                  <a:off x="179512" y="0"/>
                  <a:ext cx="8568952" cy="4293096"/>
                  <a:chOff x="179512" y="0"/>
                  <a:chExt cx="8568952" cy="4293096"/>
                </a:xfrm>
              </p:grpSpPr>
              <p:pic>
                <p:nvPicPr>
                  <p:cNvPr id="19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49986" t="31877" r="4916" b="49467"/>
                  <a:stretch>
                    <a:fillRect/>
                  </a:stretch>
                </p:blipFill>
                <p:spPr bwMode="auto">
                  <a:xfrm>
                    <a:off x="5508104" y="2276872"/>
                    <a:ext cx="3240360" cy="20162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29" name="Группа 28"/>
                  <p:cNvGrpSpPr/>
                  <p:nvPr/>
                </p:nvGrpSpPr>
                <p:grpSpPr>
                  <a:xfrm>
                    <a:off x="179512" y="0"/>
                    <a:ext cx="8136904" cy="2952328"/>
                    <a:chOff x="179512" y="0"/>
                    <a:chExt cx="8136904" cy="2952328"/>
                  </a:xfrm>
                </p:grpSpPr>
                <p:pic>
                  <p:nvPicPr>
                    <p:cNvPr id="20" name="Picture 2" descr="http://solo-nebo.narod.ru/p005601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58739" t="15708" r="4916" b="68123"/>
                    <a:stretch>
                      <a:fillRect/>
                    </a:stretch>
                  </p:blipFill>
                  <p:spPr bwMode="auto">
                    <a:xfrm>
                      <a:off x="5854185" y="764705"/>
                      <a:ext cx="2462231" cy="14401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28" name="Группа 27"/>
                    <p:cNvGrpSpPr/>
                    <p:nvPr/>
                  </p:nvGrpSpPr>
                  <p:grpSpPr>
                    <a:xfrm>
                      <a:off x="179512" y="0"/>
                      <a:ext cx="6840760" cy="2952328"/>
                      <a:chOff x="179512" y="0"/>
                      <a:chExt cx="6840760" cy="2952328"/>
                    </a:xfrm>
                  </p:grpSpPr>
                  <p:pic>
                    <p:nvPicPr>
                      <p:cNvPr id="16" name="Picture 2" descr="http://solo-nebo.narod.ru/p00560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6309" t="37648" r="49020" b="45288"/>
                      <a:stretch>
                        <a:fillRect/>
                      </a:stretch>
                    </p:blipFill>
                    <p:spPr bwMode="auto">
                      <a:xfrm>
                        <a:off x="2195736" y="792088"/>
                        <a:ext cx="3465202" cy="21602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grpSp>
                    <p:nvGrpSpPr>
                      <p:cNvPr id="27" name="Группа 26"/>
                      <p:cNvGrpSpPr/>
                      <p:nvPr/>
                    </p:nvGrpSpPr>
                    <p:grpSpPr>
                      <a:xfrm>
                        <a:off x="179512" y="0"/>
                        <a:ext cx="6840760" cy="2520280"/>
                        <a:chOff x="179512" y="188640"/>
                        <a:chExt cx="6840760" cy="2520280"/>
                      </a:xfrm>
                    </p:grpSpPr>
                    <p:pic>
                      <p:nvPicPr>
                        <p:cNvPr id="15" name="Picture 2" descr="http://solo-nebo.narod.ru/p005601.jp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 l="12276" t="15708" r="51919" b="61540"/>
                        <a:stretch>
                          <a:fillRect/>
                        </a:stretch>
                      </p:blipFill>
                      <p:spPr bwMode="auto">
                        <a:xfrm>
                          <a:off x="179512" y="692696"/>
                          <a:ext cx="2160240" cy="201622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grpSp>
                      <p:nvGrpSpPr>
                        <p:cNvPr id="25" name="Группа 24"/>
                        <p:cNvGrpSpPr/>
                        <p:nvPr/>
                      </p:nvGrpSpPr>
                      <p:grpSpPr>
                        <a:xfrm>
                          <a:off x="1907704" y="188640"/>
                          <a:ext cx="5112568" cy="648072"/>
                          <a:chOff x="1907704" y="188640"/>
                          <a:chExt cx="5112568" cy="648072"/>
                        </a:xfrm>
                      </p:grpSpPr>
                      <p:pic>
                        <p:nvPicPr>
                          <p:cNvPr id="5" name="Picture 2" descr="http://solo-nebo.narod.ru/p005601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 l="44108" t="10336" r="16640" b="84249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67944" y="260648"/>
                            <a:ext cx="2952328" cy="50405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  <p:pic>
                        <p:nvPicPr>
                          <p:cNvPr id="21" name="Picture 2" descr="http://solo-nebo.narod.ru/p005601.jp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 cstate="print"/>
                          <a:srcRect l="18976" t="10336" r="55892" b="84237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7704" y="188640"/>
                            <a:ext cx="2016224" cy="64807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  <p:grpSp>
          <p:nvGrpSpPr>
            <p:cNvPr id="24" name="Группа 23"/>
            <p:cNvGrpSpPr/>
            <p:nvPr/>
          </p:nvGrpSpPr>
          <p:grpSpPr>
            <a:xfrm>
              <a:off x="6300192" y="4293096"/>
              <a:ext cx="2664296" cy="2376264"/>
              <a:chOff x="6300192" y="4293096"/>
              <a:chExt cx="2664296" cy="2376264"/>
            </a:xfrm>
          </p:grpSpPr>
          <p:pic>
            <p:nvPicPr>
              <p:cNvPr id="22" name="Picture 2" descr="http://solo-nebo.narod.ru/p00560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6863" t="50533" r="5478" b="31358"/>
              <a:stretch>
                <a:fillRect/>
              </a:stretch>
            </p:blipFill>
            <p:spPr bwMode="auto">
              <a:xfrm>
                <a:off x="6444208" y="4293096"/>
                <a:ext cx="2520280" cy="2355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6300192" y="6237313"/>
                <a:ext cx="432402" cy="4320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6" name="Рамка 2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251520" y="260648"/>
            <a:ext cx="8568952" cy="6165304"/>
            <a:chOff x="251520" y="0"/>
            <a:chExt cx="8568952" cy="6165304"/>
          </a:xfrm>
        </p:grpSpPr>
        <p:pic>
          <p:nvPicPr>
            <p:cNvPr id="10" name="Picture 2" descr="http://solo-nebo.narod.ru/p005601.jpg"/>
            <p:cNvPicPr>
              <a:picLocks noChangeAspect="1" noChangeArrowheads="1"/>
            </p:cNvPicPr>
            <p:nvPr/>
          </p:nvPicPr>
          <p:blipFill>
            <a:blip r:embed="rId2" cstate="print"/>
            <a:srcRect l="8669" t="79804" r="46058" b="3672"/>
            <a:stretch>
              <a:fillRect/>
            </a:stretch>
          </p:blipFill>
          <p:spPr bwMode="auto">
            <a:xfrm>
              <a:off x="3347864" y="3861048"/>
              <a:ext cx="4011112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Группа 23"/>
            <p:cNvGrpSpPr/>
            <p:nvPr/>
          </p:nvGrpSpPr>
          <p:grpSpPr>
            <a:xfrm>
              <a:off x="251520" y="0"/>
              <a:ext cx="8568952" cy="5949280"/>
              <a:chOff x="251520" y="0"/>
              <a:chExt cx="8568952" cy="5949280"/>
            </a:xfrm>
          </p:grpSpPr>
          <p:pic>
            <p:nvPicPr>
              <p:cNvPr id="5" name="Picture 2" descr="http://solo-nebo.narod.ru/p00560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853" t="54712" r="57618" b="20808"/>
              <a:stretch>
                <a:fillRect/>
              </a:stretch>
            </p:blipFill>
            <p:spPr bwMode="auto">
              <a:xfrm>
                <a:off x="251520" y="3212976"/>
                <a:ext cx="2952328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3" name="Группа 22"/>
              <p:cNvGrpSpPr/>
              <p:nvPr/>
            </p:nvGrpSpPr>
            <p:grpSpPr>
              <a:xfrm>
                <a:off x="323528" y="0"/>
                <a:ext cx="8496944" cy="3573016"/>
                <a:chOff x="323528" y="0"/>
                <a:chExt cx="8496944" cy="3573016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5868144" y="548680"/>
                  <a:ext cx="2952328" cy="3024336"/>
                  <a:chOff x="5868144" y="548680"/>
                  <a:chExt cx="2952328" cy="3024336"/>
                </a:xfrm>
              </p:grpSpPr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5868144" y="548680"/>
                    <a:ext cx="2952328" cy="3024336"/>
                    <a:chOff x="5868144" y="548680"/>
                    <a:chExt cx="2952328" cy="3024336"/>
                  </a:xfrm>
                </p:grpSpPr>
                <p:grpSp>
                  <p:nvGrpSpPr>
                    <p:cNvPr id="12" name="Группа 11"/>
                    <p:cNvGrpSpPr/>
                    <p:nvPr/>
                  </p:nvGrpSpPr>
                  <p:grpSpPr>
                    <a:xfrm>
                      <a:off x="5940152" y="548680"/>
                      <a:ext cx="2880320" cy="3024336"/>
                      <a:chOff x="5940152" y="548680"/>
                      <a:chExt cx="2880320" cy="3024336"/>
                    </a:xfrm>
                  </p:grpSpPr>
                  <p:pic>
                    <p:nvPicPr>
                      <p:cNvPr id="9" name="Picture 2" descr="http://solo-nebo.narod.ru/p00560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43050" t="64504" r="5069" b="1709"/>
                      <a:stretch>
                        <a:fillRect/>
                      </a:stretch>
                    </p:blipFill>
                    <p:spPr bwMode="auto">
                      <a:xfrm>
                        <a:off x="5940152" y="620688"/>
                        <a:ext cx="2880320" cy="295232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sp>
                    <p:nvSpPr>
                      <p:cNvPr id="11" name="Прямоугольник 10"/>
                      <p:cNvSpPr/>
                      <p:nvPr/>
                    </p:nvSpPr>
                    <p:spPr>
                      <a:xfrm>
                        <a:off x="7092280" y="548680"/>
                        <a:ext cx="1584176" cy="626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3" name="Прямоугольник 12"/>
                    <p:cNvSpPr/>
                    <p:nvPr/>
                  </p:nvSpPr>
                  <p:spPr>
                    <a:xfrm>
                      <a:off x="5868144" y="1988840"/>
                      <a:ext cx="576064" cy="1296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5" name="Прямоугольник 14"/>
                  <p:cNvSpPr/>
                  <p:nvPr/>
                </p:nvSpPr>
                <p:spPr>
                  <a:xfrm>
                    <a:off x="6228184" y="2780928"/>
                    <a:ext cx="371118" cy="41027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323528" y="0"/>
                  <a:ext cx="6696744" cy="2736304"/>
                  <a:chOff x="323528" y="0"/>
                  <a:chExt cx="6696744" cy="2736304"/>
                </a:xfrm>
              </p:grpSpPr>
              <p:pic>
                <p:nvPicPr>
                  <p:cNvPr id="3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12276" t="15708" r="51919" b="61540"/>
                  <a:stretch>
                    <a:fillRect/>
                  </a:stretch>
                </p:blipFill>
                <p:spPr bwMode="auto">
                  <a:xfrm>
                    <a:off x="323528" y="620688"/>
                    <a:ext cx="2160240" cy="20162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21" name="Группа 20"/>
                  <p:cNvGrpSpPr/>
                  <p:nvPr/>
                </p:nvGrpSpPr>
                <p:grpSpPr>
                  <a:xfrm>
                    <a:off x="1907704" y="0"/>
                    <a:ext cx="5112568" cy="2736304"/>
                    <a:chOff x="1907704" y="188640"/>
                    <a:chExt cx="5112568" cy="2736304"/>
                  </a:xfrm>
                </p:grpSpPr>
                <p:pic>
                  <p:nvPicPr>
                    <p:cNvPr id="2" name="Picture 2" descr="http://solo-nebo.narod.ru/p005601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6309" t="37648" r="49020" b="45288"/>
                    <a:stretch>
                      <a:fillRect/>
                    </a:stretch>
                  </p:blipFill>
                  <p:spPr bwMode="auto">
                    <a:xfrm>
                      <a:off x="2339752" y="980728"/>
                      <a:ext cx="3465202" cy="194421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17" name="Группа 16"/>
                    <p:cNvGrpSpPr/>
                    <p:nvPr/>
                  </p:nvGrpSpPr>
                  <p:grpSpPr>
                    <a:xfrm>
                      <a:off x="1907704" y="188640"/>
                      <a:ext cx="5112568" cy="648072"/>
                      <a:chOff x="1907704" y="188640"/>
                      <a:chExt cx="5112568" cy="648072"/>
                    </a:xfrm>
                  </p:grpSpPr>
                  <p:pic>
                    <p:nvPicPr>
                      <p:cNvPr id="18" name="Picture 2" descr="http://solo-nebo.narod.ru/p00560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44108" t="10336" r="16640" b="84249"/>
                      <a:stretch>
                        <a:fillRect/>
                      </a:stretch>
                    </p:blipFill>
                    <p:spPr bwMode="auto">
                      <a:xfrm>
                        <a:off x="4067944" y="260648"/>
                        <a:ext cx="2952328" cy="50405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9" name="Picture 2" descr="http://solo-nebo.narod.ru/p00560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18976" t="10336" r="55892" b="84237"/>
                      <a:stretch>
                        <a:fillRect/>
                      </a:stretch>
                    </p:blipFill>
                    <p:spPr bwMode="auto">
                      <a:xfrm>
                        <a:off x="1907704" y="188640"/>
                        <a:ext cx="2016224" cy="6480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</p:grpSp>
            </p:grpSp>
          </p:grpSp>
        </p:grpSp>
      </p:grpSp>
      <p:sp>
        <p:nvSpPr>
          <p:cNvPr id="20" name="Рамка 1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500058" y="188640"/>
            <a:ext cx="8176398" cy="6336704"/>
            <a:chOff x="500058" y="188640"/>
            <a:chExt cx="8176398" cy="6336704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4932040" y="3284984"/>
              <a:ext cx="3744416" cy="3240360"/>
              <a:chOff x="5868144" y="548680"/>
              <a:chExt cx="2952328" cy="3024336"/>
            </a:xfrm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5868144" y="548680"/>
                <a:ext cx="2952328" cy="3024336"/>
                <a:chOff x="5868144" y="548680"/>
                <a:chExt cx="2952328" cy="3024336"/>
              </a:xfrm>
            </p:grpSpPr>
            <p:grpSp>
              <p:nvGrpSpPr>
                <p:cNvPr id="10" name="Группа 11"/>
                <p:cNvGrpSpPr/>
                <p:nvPr/>
              </p:nvGrpSpPr>
              <p:grpSpPr>
                <a:xfrm>
                  <a:off x="5940152" y="548680"/>
                  <a:ext cx="2880320" cy="3024336"/>
                  <a:chOff x="5940152" y="548680"/>
                  <a:chExt cx="2880320" cy="3024336"/>
                </a:xfrm>
              </p:grpSpPr>
              <p:pic>
                <p:nvPicPr>
                  <p:cNvPr id="12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43050" t="64504" r="5069" b="1709"/>
                  <a:stretch>
                    <a:fillRect/>
                  </a:stretch>
                </p:blipFill>
                <p:spPr bwMode="auto">
                  <a:xfrm>
                    <a:off x="5940152" y="620688"/>
                    <a:ext cx="2880320" cy="29523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7092280" y="548680"/>
                    <a:ext cx="1584176" cy="6263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1" name="Прямоугольник 10"/>
                <p:cNvSpPr/>
                <p:nvPr/>
              </p:nvSpPr>
              <p:spPr>
                <a:xfrm>
                  <a:off x="5868144" y="1988840"/>
                  <a:ext cx="576064" cy="1296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" name="Прямоугольник 8"/>
              <p:cNvSpPr/>
              <p:nvPr/>
            </p:nvSpPr>
            <p:spPr>
              <a:xfrm>
                <a:off x="6228184" y="2780928"/>
                <a:ext cx="371118" cy="410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500058" y="188640"/>
              <a:ext cx="7600334" cy="6192688"/>
              <a:chOff x="500058" y="188640"/>
              <a:chExt cx="7600334" cy="6192688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755576" y="3501008"/>
                <a:ext cx="3888432" cy="2880320"/>
                <a:chOff x="6300192" y="4293096"/>
                <a:chExt cx="2664296" cy="2376264"/>
              </a:xfrm>
            </p:grpSpPr>
            <p:pic>
              <p:nvPicPr>
                <p:cNvPr id="5" name="Picture 2" descr="http://solo-nebo.narod.ru/p005601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6863" t="50533" r="5478" b="31358"/>
                <a:stretch>
                  <a:fillRect/>
                </a:stretch>
              </p:blipFill>
              <p:spPr bwMode="auto">
                <a:xfrm>
                  <a:off x="6444208" y="4293096"/>
                  <a:ext cx="2520280" cy="23552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" name="Прямоугольник 5"/>
                <p:cNvSpPr/>
                <p:nvPr/>
              </p:nvSpPr>
              <p:spPr>
                <a:xfrm>
                  <a:off x="6300192" y="6237313"/>
                  <a:ext cx="432402" cy="4320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" name="Группа 18"/>
              <p:cNvGrpSpPr/>
              <p:nvPr/>
            </p:nvGrpSpPr>
            <p:grpSpPr>
              <a:xfrm>
                <a:off x="500058" y="188640"/>
                <a:ext cx="7600334" cy="2960329"/>
                <a:chOff x="500058" y="188640"/>
                <a:chExt cx="7600334" cy="2960329"/>
              </a:xfrm>
            </p:grpSpPr>
            <p:pic>
              <p:nvPicPr>
                <p:cNvPr id="3" name="Picture 2" descr="http://solo-nebo.narod.ru/p005601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49986" t="31877" r="4916" b="49467"/>
                <a:stretch>
                  <a:fillRect/>
                </a:stretch>
              </p:blipFill>
              <p:spPr bwMode="auto">
                <a:xfrm>
                  <a:off x="4355976" y="908720"/>
                  <a:ext cx="3744416" cy="2240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8" name="Группа 17"/>
                <p:cNvGrpSpPr/>
                <p:nvPr/>
              </p:nvGrpSpPr>
              <p:grpSpPr>
                <a:xfrm>
                  <a:off x="500058" y="188640"/>
                  <a:ext cx="4648006" cy="2880320"/>
                  <a:chOff x="500058" y="188640"/>
                  <a:chExt cx="4648006" cy="2880320"/>
                </a:xfrm>
              </p:grpSpPr>
              <p:pic>
                <p:nvPicPr>
                  <p:cNvPr id="2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58739" t="15708" r="4916" b="68123"/>
                  <a:stretch>
                    <a:fillRect/>
                  </a:stretch>
                </p:blipFill>
                <p:spPr bwMode="auto">
                  <a:xfrm>
                    <a:off x="500058" y="836712"/>
                    <a:ext cx="3816458" cy="2232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683568" y="188640"/>
                    <a:ext cx="4464496" cy="576064"/>
                    <a:chOff x="1907704" y="188640"/>
                    <a:chExt cx="5112568" cy="648072"/>
                  </a:xfrm>
                </p:grpSpPr>
                <p:pic>
                  <p:nvPicPr>
                    <p:cNvPr id="15" name="Picture 2" descr="http://solo-nebo.narod.ru/p005601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44108" t="10336" r="16640" b="84249"/>
                    <a:stretch>
                      <a:fillRect/>
                    </a:stretch>
                  </p:blipFill>
                  <p:spPr bwMode="auto">
                    <a:xfrm>
                      <a:off x="4067944" y="260648"/>
                      <a:ext cx="2952328" cy="50405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" name="Picture 2" descr="http://solo-nebo.narod.ru/p005601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18976" t="10336" r="55892" b="84237"/>
                    <a:stretch>
                      <a:fillRect/>
                    </a:stretch>
                  </p:blipFill>
                  <p:spPr bwMode="auto">
                    <a:xfrm>
                      <a:off x="1907704" y="188640"/>
                      <a:ext cx="2016224" cy="64807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</p:grpSp>
        </p:grpSp>
      </p:grp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79512" y="260648"/>
            <a:ext cx="8496944" cy="5953908"/>
            <a:chOff x="179512" y="260648"/>
            <a:chExt cx="8496944" cy="5953908"/>
          </a:xfrm>
        </p:grpSpPr>
        <p:grpSp>
          <p:nvGrpSpPr>
            <p:cNvPr id="2" name="Группа 8"/>
            <p:cNvGrpSpPr/>
            <p:nvPr/>
          </p:nvGrpSpPr>
          <p:grpSpPr>
            <a:xfrm>
              <a:off x="6588224" y="4005064"/>
              <a:ext cx="2088232" cy="1872208"/>
              <a:chOff x="5868144" y="548680"/>
              <a:chExt cx="2952328" cy="3024336"/>
            </a:xfrm>
          </p:grpSpPr>
          <p:grpSp>
            <p:nvGrpSpPr>
              <p:cNvPr id="4" name="Группа 13"/>
              <p:cNvGrpSpPr/>
              <p:nvPr/>
            </p:nvGrpSpPr>
            <p:grpSpPr>
              <a:xfrm>
                <a:off x="5868144" y="548680"/>
                <a:ext cx="2952328" cy="3024336"/>
                <a:chOff x="5868144" y="548680"/>
                <a:chExt cx="2952328" cy="3024336"/>
              </a:xfrm>
            </p:grpSpPr>
            <p:grpSp>
              <p:nvGrpSpPr>
                <p:cNvPr id="6" name="Группа 11"/>
                <p:cNvGrpSpPr/>
                <p:nvPr/>
              </p:nvGrpSpPr>
              <p:grpSpPr>
                <a:xfrm>
                  <a:off x="5940152" y="548680"/>
                  <a:ext cx="2880320" cy="3024336"/>
                  <a:chOff x="5940152" y="548680"/>
                  <a:chExt cx="2880320" cy="3024336"/>
                </a:xfrm>
              </p:grpSpPr>
              <p:pic>
                <p:nvPicPr>
                  <p:cNvPr id="14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43050" t="64504" r="5069" b="1709"/>
                  <a:stretch>
                    <a:fillRect/>
                  </a:stretch>
                </p:blipFill>
                <p:spPr bwMode="auto">
                  <a:xfrm>
                    <a:off x="5940152" y="620688"/>
                    <a:ext cx="2880320" cy="29523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5" name="Прямоугольник 14"/>
                  <p:cNvSpPr/>
                  <p:nvPr/>
                </p:nvSpPr>
                <p:spPr>
                  <a:xfrm>
                    <a:off x="7092280" y="548680"/>
                    <a:ext cx="1584176" cy="6263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3" name="Прямоугольник 12"/>
                <p:cNvSpPr/>
                <p:nvPr/>
              </p:nvSpPr>
              <p:spPr>
                <a:xfrm>
                  <a:off x="5868144" y="1988840"/>
                  <a:ext cx="576064" cy="1296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6228184" y="2780928"/>
                <a:ext cx="371118" cy="410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179512" y="260648"/>
              <a:ext cx="7848872" cy="5953908"/>
              <a:chOff x="179512" y="260648"/>
              <a:chExt cx="7848872" cy="5953908"/>
            </a:xfrm>
          </p:grpSpPr>
          <p:pic>
            <p:nvPicPr>
              <p:cNvPr id="5" name="Picture 2" descr="http://solo-nebo.narod.ru/p005601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3319" t="50533" r="10858" b="41211"/>
              <a:stretch>
                <a:fillRect/>
              </a:stretch>
            </p:blipFill>
            <p:spPr bwMode="auto">
              <a:xfrm>
                <a:off x="3995936" y="3501008"/>
                <a:ext cx="2592288" cy="151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1" name="Группа 30"/>
              <p:cNvGrpSpPr/>
              <p:nvPr/>
            </p:nvGrpSpPr>
            <p:grpSpPr>
              <a:xfrm>
                <a:off x="179512" y="260648"/>
                <a:ext cx="7848872" cy="5953908"/>
                <a:chOff x="179512" y="260648"/>
                <a:chExt cx="7848872" cy="5953908"/>
              </a:xfrm>
            </p:grpSpPr>
            <p:grpSp>
              <p:nvGrpSpPr>
                <p:cNvPr id="30" name="Группа 29"/>
                <p:cNvGrpSpPr/>
                <p:nvPr/>
              </p:nvGrpSpPr>
              <p:grpSpPr>
                <a:xfrm>
                  <a:off x="179512" y="260648"/>
                  <a:ext cx="7848872" cy="5953908"/>
                  <a:chOff x="179512" y="260648"/>
                  <a:chExt cx="7848872" cy="5953908"/>
                </a:xfrm>
              </p:grpSpPr>
              <p:pic>
                <p:nvPicPr>
                  <p:cNvPr id="3" name="Picture 2" descr="http://solo-nebo.narod.ru/p005601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58739" t="15708" r="4916" b="68123"/>
                  <a:stretch>
                    <a:fillRect/>
                  </a:stretch>
                </p:blipFill>
                <p:spPr bwMode="auto">
                  <a:xfrm>
                    <a:off x="611560" y="4005064"/>
                    <a:ext cx="3528392" cy="22094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29" name="Группа 28"/>
                  <p:cNvGrpSpPr/>
                  <p:nvPr/>
                </p:nvGrpSpPr>
                <p:grpSpPr>
                  <a:xfrm>
                    <a:off x="179512" y="260648"/>
                    <a:ext cx="7848872" cy="4154760"/>
                    <a:chOff x="179512" y="260648"/>
                    <a:chExt cx="7848872" cy="4154760"/>
                  </a:xfrm>
                </p:grpSpPr>
                <p:grpSp>
                  <p:nvGrpSpPr>
                    <p:cNvPr id="28" name="Группа 27"/>
                    <p:cNvGrpSpPr/>
                    <p:nvPr/>
                  </p:nvGrpSpPr>
                  <p:grpSpPr>
                    <a:xfrm>
                      <a:off x="179512" y="260648"/>
                      <a:ext cx="7848872" cy="3168352"/>
                      <a:chOff x="179512" y="260648"/>
                      <a:chExt cx="7848872" cy="3168352"/>
                    </a:xfrm>
                  </p:grpSpPr>
                  <p:pic>
                    <p:nvPicPr>
                      <p:cNvPr id="8" name="Picture 2" descr="http://solo-nebo.narod.ru/p005601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 l="3853" t="54712" r="57618" b="20808"/>
                      <a:stretch>
                        <a:fillRect/>
                      </a:stretch>
                    </p:blipFill>
                    <p:spPr bwMode="auto">
                      <a:xfrm>
                        <a:off x="4572000" y="359000"/>
                        <a:ext cx="3456384" cy="3070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grpSp>
                    <p:nvGrpSpPr>
                      <p:cNvPr id="27" name="Группа 26"/>
                      <p:cNvGrpSpPr/>
                      <p:nvPr/>
                    </p:nvGrpSpPr>
                    <p:grpSpPr>
                      <a:xfrm>
                        <a:off x="179512" y="260648"/>
                        <a:ext cx="4730824" cy="3168352"/>
                        <a:chOff x="179512" y="260648"/>
                        <a:chExt cx="4730824" cy="3168352"/>
                      </a:xfrm>
                    </p:grpSpPr>
                    <p:grpSp>
                      <p:nvGrpSpPr>
                        <p:cNvPr id="26" name="Группа 25"/>
                        <p:cNvGrpSpPr/>
                        <p:nvPr/>
                      </p:nvGrpSpPr>
                      <p:grpSpPr>
                        <a:xfrm>
                          <a:off x="179512" y="260648"/>
                          <a:ext cx="4536504" cy="3168352"/>
                          <a:chOff x="179512" y="260648"/>
                          <a:chExt cx="4536504" cy="3168352"/>
                        </a:xfrm>
                      </p:grpSpPr>
                      <p:grpSp>
                        <p:nvGrpSpPr>
                          <p:cNvPr id="25" name="Группа 24"/>
                          <p:cNvGrpSpPr/>
                          <p:nvPr/>
                        </p:nvGrpSpPr>
                        <p:grpSpPr>
                          <a:xfrm>
                            <a:off x="467544" y="260648"/>
                            <a:ext cx="4248472" cy="3168352"/>
                            <a:chOff x="467544" y="260648"/>
                            <a:chExt cx="4248472" cy="3168352"/>
                          </a:xfrm>
                        </p:grpSpPr>
                        <p:pic>
                          <p:nvPicPr>
                            <p:cNvPr id="7" name="Picture 2" descr="http://solo-nebo.narod.ru/p005601.jp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" cstate="print"/>
                            <a:srcRect l="12276" t="15708" r="51919" b="61540"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4715" y="980728"/>
                              <a:ext cx="2623149" cy="244827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</p:pic>
                        <p:grpSp>
                          <p:nvGrpSpPr>
                            <p:cNvPr id="16" name="Группа 15"/>
                            <p:cNvGrpSpPr/>
                            <p:nvPr/>
                          </p:nvGrpSpPr>
                          <p:grpSpPr>
                            <a:xfrm>
                              <a:off x="467544" y="260648"/>
                              <a:ext cx="4248472" cy="576064"/>
                              <a:chOff x="1907704" y="188640"/>
                              <a:chExt cx="5112568" cy="648072"/>
                            </a:xfrm>
                          </p:grpSpPr>
                          <p:pic>
                            <p:nvPicPr>
                              <p:cNvPr id="17" name="Picture 2" descr="http://solo-nebo.narod.ru/p005601.jp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" cstate="print"/>
                              <a:srcRect l="44108" t="10336" r="16640" b="84249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67944" y="260648"/>
                                <a:ext cx="2952328" cy="504056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</p:pic>
                          <p:pic>
                            <p:nvPicPr>
                              <p:cNvPr id="18" name="Picture 2" descr="http://solo-nebo.narod.ru/p005601.jp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" cstate="print"/>
                              <a:srcRect l="18976" t="10336" r="55892" b="84237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907704" y="188640"/>
                                <a:ext cx="2016224" cy="648072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</p:pic>
                        </p:grpSp>
                      </p:grpSp>
                      <p:sp>
                        <p:nvSpPr>
                          <p:cNvPr id="19" name="Прямоугольник 18"/>
                          <p:cNvSpPr/>
                          <p:nvPr/>
                        </p:nvSpPr>
                        <p:spPr>
                          <a:xfrm>
                            <a:off x="179512" y="1412776"/>
                            <a:ext cx="914400" cy="914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4400" b="1" dirty="0" smtClean="0">
                                <a:solidFill>
                                  <a:schemeClr val="tx1"/>
                                </a:solidFill>
                                <a:latin typeface="Arial Black" pitchFamily="34" charset="0"/>
                              </a:rPr>
                              <a:t>1</a:t>
                            </a:r>
                            <a:endParaRPr lang="ru-RU" sz="4400" b="1" dirty="0">
                              <a:solidFill>
                                <a:schemeClr val="tx1"/>
                              </a:solidFill>
                              <a:latin typeface="Arial Black" pitchFamily="34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20" name="Прямоугольник 19"/>
                        <p:cNvSpPr/>
                        <p:nvPr/>
                      </p:nvSpPr>
                      <p:spPr>
                        <a:xfrm>
                          <a:off x="3995936" y="1268760"/>
                          <a:ext cx="914400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4400" b="1" dirty="0" smtClean="0">
                              <a:solidFill>
                                <a:schemeClr val="tx1"/>
                              </a:solidFill>
                              <a:latin typeface="Arial Black" pitchFamily="34" charset="0"/>
                            </a:rPr>
                            <a:t>2</a:t>
                          </a:r>
                          <a:endParaRPr lang="ru-RU" sz="4400" b="1" dirty="0">
                            <a:solidFill>
                              <a:schemeClr val="tx1"/>
                            </a:solidFill>
                            <a:latin typeface="Arial Black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1" name="Прямоугольник 20"/>
                    <p:cNvSpPr/>
                    <p:nvPr/>
                  </p:nvSpPr>
                  <p:spPr>
                    <a:xfrm>
                      <a:off x="395536" y="3501008"/>
                      <a:ext cx="914400" cy="914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p:txBody>
                </p:sp>
              </p:grp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3707904" y="3284984"/>
                  <a:ext cx="9144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/>
                      </a:solidFill>
                      <a:latin typeface="Arial Black" pitchFamily="34" charset="0"/>
                    </a:rPr>
                    <a:t>4</a:t>
                  </a:r>
                  <a:endParaRPr lang="ru-RU" sz="4400" b="1" dirty="0">
                    <a:solidFill>
                      <a:schemeClr val="tx1"/>
                    </a:solidFill>
                    <a:latin typeface="Arial Black" pitchFamily="34" charset="0"/>
                  </a:endParaRPr>
                </a:p>
              </p:txBody>
            </p:sp>
          </p:grpSp>
        </p:grpSp>
      </p:grpSp>
      <p:sp>
        <p:nvSpPr>
          <p:cNvPr id="23" name="Рамка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Управляющая кнопка: назад 23">
            <a:hlinkClick r:id="" action="ppaction://hlinkshowjump?jump=firstslide" highlightClick="1"/>
          </p:cNvPr>
          <p:cNvSpPr/>
          <p:nvPr/>
        </p:nvSpPr>
        <p:spPr>
          <a:xfrm>
            <a:off x="7740352" y="6165304"/>
            <a:ext cx="1042416" cy="466352"/>
          </a:xfrm>
          <a:prstGeom prst="actionButtonBackPrevio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olo-nebo.narod.ru/p005202.jpg"/>
          <p:cNvPicPr>
            <a:picLocks noChangeAspect="1" noChangeArrowheads="1"/>
          </p:cNvPicPr>
          <p:nvPr/>
        </p:nvPicPr>
        <p:blipFill>
          <a:blip r:embed="rId2" cstate="print"/>
          <a:srcRect l="5443" t="13277" r="4753" b="3846"/>
          <a:stretch>
            <a:fillRect/>
          </a:stretch>
        </p:blipFill>
        <p:spPr bwMode="auto">
          <a:xfrm>
            <a:off x="2195736" y="1124744"/>
            <a:ext cx="4536504" cy="536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907704" y="404664"/>
            <a:ext cx="5112568" cy="65672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Братцы  ё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жи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ки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804248" y="6021288"/>
            <a:ext cx="1042416" cy="394344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22</cp:revision>
  <dcterms:created xsi:type="dcterms:W3CDTF">2013-10-02T14:56:13Z</dcterms:created>
  <dcterms:modified xsi:type="dcterms:W3CDTF">2013-10-04T22:51:25Z</dcterms:modified>
</cp:coreProperties>
</file>