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71" r:id="rId5"/>
    <p:sldId id="270" r:id="rId6"/>
    <p:sldId id="261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WordArt 3"/>
          <p:cNvSpPr>
            <a:spLocks noChangeArrowheads="1" noChangeShapeType="1" noTextEdit="1"/>
          </p:cNvSpPr>
          <p:nvPr/>
        </p:nvSpPr>
        <p:spPr bwMode="auto">
          <a:xfrm>
            <a:off x="1691680" y="1196752"/>
            <a:ext cx="5328592" cy="86409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44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  </a:t>
            </a:r>
            <a:r>
              <a:rPr lang="ru-RU" sz="44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Медвежонок</a:t>
            </a:r>
            <a:r>
              <a:rPr lang="ru-RU" sz="44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.</a:t>
            </a:r>
            <a:r>
              <a:rPr lang="ru-RU" sz="44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 </a:t>
            </a:r>
            <a:endParaRPr lang="ru-RU" sz="4400" b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  <p:pic>
        <p:nvPicPr>
          <p:cNvPr id="12" name="Picture 2" descr="http://solo-nebo.narod.ru/p005702.jpg"/>
          <p:cNvPicPr>
            <a:picLocks noChangeAspect="1" noChangeArrowheads="1"/>
          </p:cNvPicPr>
          <p:nvPr/>
        </p:nvPicPr>
        <p:blipFill>
          <a:blip r:embed="rId2" cstate="print"/>
          <a:srcRect l="57970" t="58064"/>
          <a:stretch>
            <a:fillRect/>
          </a:stretch>
        </p:blipFill>
        <p:spPr bwMode="auto">
          <a:xfrm>
            <a:off x="1233791" y="3284984"/>
            <a:ext cx="2116831" cy="311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Рамка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039"/>
            </a:avLst>
          </a:prstGeom>
          <a:solidFill>
            <a:srgbClr val="0033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WordArt 3"/>
          <p:cNvSpPr>
            <a:spLocks noChangeArrowheads="1" noChangeShapeType="1" noTextEdit="1"/>
          </p:cNvSpPr>
          <p:nvPr/>
        </p:nvSpPr>
        <p:spPr bwMode="auto">
          <a:xfrm>
            <a:off x="2339752" y="2276872"/>
            <a:ext cx="4032448" cy="72008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44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  </a:t>
            </a:r>
            <a:r>
              <a:rPr lang="ru-RU" sz="44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Белка.</a:t>
            </a:r>
            <a:r>
              <a:rPr lang="ru-RU" sz="44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 </a:t>
            </a:r>
            <a:endParaRPr lang="ru-RU" sz="4400" b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491628"/>
            <a:ext cx="2088232" cy="274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Управляющая кнопка: далее 13">
            <a:hlinkClick r:id="rId4" action="ppaction://hlinksldjump" highlightClick="1"/>
          </p:cNvPr>
          <p:cNvSpPr/>
          <p:nvPr/>
        </p:nvSpPr>
        <p:spPr>
          <a:xfrm rot="10800000">
            <a:off x="3203848" y="5661248"/>
            <a:ext cx="1042416" cy="466352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далее 14">
            <a:hlinkClick r:id="rId5" action="ppaction://hlinksldjump" highlightClick="1"/>
          </p:cNvPr>
          <p:cNvSpPr/>
          <p:nvPr/>
        </p:nvSpPr>
        <p:spPr>
          <a:xfrm>
            <a:off x="4644008" y="5661248"/>
            <a:ext cx="1042416" cy="466352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olo-nebo.narod.ru/p005702.jpg"/>
          <p:cNvPicPr>
            <a:picLocks noChangeAspect="1" noChangeArrowheads="1"/>
          </p:cNvPicPr>
          <p:nvPr/>
        </p:nvPicPr>
        <p:blipFill>
          <a:blip r:embed="rId2" cstate="print"/>
          <a:srcRect l="11071" t="10011" r="6822" b="84650"/>
          <a:stretch>
            <a:fillRect/>
          </a:stretch>
        </p:blipFill>
        <p:spPr bwMode="auto">
          <a:xfrm>
            <a:off x="1331640" y="836712"/>
            <a:ext cx="640871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http://solo-nebo.narod.ru/p005402.jpg"/>
          <p:cNvPicPr>
            <a:picLocks noChangeAspect="1" noChangeArrowheads="1"/>
          </p:cNvPicPr>
          <p:nvPr/>
        </p:nvPicPr>
        <p:blipFill>
          <a:blip r:embed="rId3" cstate="print"/>
          <a:srcRect l="11938" t="15750" r="54485" b="67519"/>
          <a:stretch>
            <a:fillRect/>
          </a:stretch>
        </p:blipFill>
        <p:spPr bwMode="auto">
          <a:xfrm>
            <a:off x="2123728" y="1916832"/>
            <a:ext cx="2304256" cy="8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Рамка 1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218"/>
            </a:avLst>
          </a:prstGeom>
          <a:solidFill>
            <a:srgbClr val="0033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2" name="Picture 2" descr="http://solo-nebo.narod.ru/p005702.jpg"/>
          <p:cNvPicPr>
            <a:picLocks noChangeAspect="1" noChangeArrowheads="1"/>
          </p:cNvPicPr>
          <p:nvPr/>
        </p:nvPicPr>
        <p:blipFill>
          <a:blip r:embed="rId2" cstate="print"/>
          <a:srcRect l="57970" t="58064"/>
          <a:stretch>
            <a:fillRect/>
          </a:stretch>
        </p:blipFill>
        <p:spPr bwMode="auto">
          <a:xfrm>
            <a:off x="6660232" y="1696750"/>
            <a:ext cx="1728192" cy="2543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Группа 15"/>
          <p:cNvGrpSpPr/>
          <p:nvPr/>
        </p:nvGrpSpPr>
        <p:grpSpPr>
          <a:xfrm>
            <a:off x="2699792" y="3429000"/>
            <a:ext cx="3117198" cy="1524842"/>
            <a:chOff x="2721125" y="3321998"/>
            <a:chExt cx="3117198" cy="1524842"/>
          </a:xfrm>
        </p:grpSpPr>
        <p:grpSp>
          <p:nvGrpSpPr>
            <p:cNvPr id="17" name="Группа 13"/>
            <p:cNvGrpSpPr/>
            <p:nvPr/>
          </p:nvGrpSpPr>
          <p:grpSpPr>
            <a:xfrm>
              <a:off x="2721125" y="3321998"/>
              <a:ext cx="2300862" cy="1524842"/>
              <a:chOff x="2721125" y="3321998"/>
              <a:chExt cx="2300862" cy="1524842"/>
            </a:xfrm>
          </p:grpSpPr>
          <p:grpSp>
            <p:nvGrpSpPr>
              <p:cNvPr id="19" name="Группа 12"/>
              <p:cNvGrpSpPr/>
              <p:nvPr/>
            </p:nvGrpSpPr>
            <p:grpSpPr>
              <a:xfrm>
                <a:off x="2721125" y="3371778"/>
                <a:ext cx="1451519" cy="1475062"/>
                <a:chOff x="2721125" y="3371778"/>
                <a:chExt cx="1451519" cy="1475062"/>
              </a:xfrm>
            </p:grpSpPr>
            <p:sp>
              <p:nvSpPr>
                <p:cNvPr id="21" name="Куб 20"/>
                <p:cNvSpPr/>
                <p:nvPr/>
              </p:nvSpPr>
              <p:spPr>
                <a:xfrm rot="20578959">
                  <a:off x="2721125" y="3630688"/>
                  <a:ext cx="576064" cy="1216152"/>
                </a:xfrm>
                <a:prstGeom prst="cube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2" name="Куб 21"/>
                <p:cNvSpPr/>
                <p:nvPr/>
              </p:nvSpPr>
              <p:spPr>
                <a:xfrm rot="21412667">
                  <a:off x="3596580" y="3371778"/>
                  <a:ext cx="576064" cy="1216152"/>
                </a:xfrm>
                <a:prstGeom prst="cube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0" name="Куб 19"/>
              <p:cNvSpPr/>
              <p:nvPr/>
            </p:nvSpPr>
            <p:spPr>
              <a:xfrm>
                <a:off x="4445923" y="3321998"/>
                <a:ext cx="576064" cy="1216152"/>
              </a:xfrm>
              <a:prstGeom prst="cub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8" name="Куб 17"/>
            <p:cNvSpPr/>
            <p:nvPr/>
          </p:nvSpPr>
          <p:spPr>
            <a:xfrm rot="681997">
              <a:off x="5262259" y="3473840"/>
              <a:ext cx="576064" cy="1216152"/>
            </a:xfrm>
            <a:prstGeom prst="cube">
              <a:avLst/>
            </a:prstGeom>
            <a:solidFill>
              <a:schemeClr val="tx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" name="Куб 22"/>
          <p:cNvSpPr/>
          <p:nvPr/>
        </p:nvSpPr>
        <p:spPr>
          <a:xfrm rot="20578959">
            <a:off x="1929038" y="4134745"/>
            <a:ext cx="576064" cy="1216152"/>
          </a:xfrm>
          <a:prstGeom prst="cube">
            <a:avLst/>
          </a:prstGeom>
          <a:solidFill>
            <a:srgbClr val="0070C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251520" y="548680"/>
            <a:ext cx="8712968" cy="6120680"/>
            <a:chOff x="251520" y="548680"/>
            <a:chExt cx="8712968" cy="6120680"/>
          </a:xfrm>
        </p:grpSpPr>
        <p:pic>
          <p:nvPicPr>
            <p:cNvPr id="4" name="Picture 2" descr="http://solo-nebo.narod.ru/p005702.jpg"/>
            <p:cNvPicPr>
              <a:picLocks noChangeAspect="1" noChangeArrowheads="1"/>
            </p:cNvPicPr>
            <p:nvPr/>
          </p:nvPicPr>
          <p:blipFill>
            <a:blip r:embed="rId2" cstate="print"/>
            <a:srcRect l="56351" t="15350" r="1685" b="51050"/>
            <a:stretch>
              <a:fillRect/>
            </a:stretch>
          </p:blipFill>
          <p:spPr bwMode="auto">
            <a:xfrm>
              <a:off x="539552" y="3789040"/>
              <a:ext cx="2660296" cy="2880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" name="Группа 8"/>
            <p:cNvGrpSpPr/>
            <p:nvPr/>
          </p:nvGrpSpPr>
          <p:grpSpPr>
            <a:xfrm>
              <a:off x="251520" y="548680"/>
              <a:ext cx="8712968" cy="5472608"/>
              <a:chOff x="251520" y="548680"/>
              <a:chExt cx="8712968" cy="5472608"/>
            </a:xfrm>
          </p:grpSpPr>
          <p:grpSp>
            <p:nvGrpSpPr>
              <p:cNvPr id="8" name="Группа 7"/>
              <p:cNvGrpSpPr/>
              <p:nvPr/>
            </p:nvGrpSpPr>
            <p:grpSpPr>
              <a:xfrm>
                <a:off x="251520" y="548680"/>
                <a:ext cx="5904656" cy="4536504"/>
                <a:chOff x="251520" y="548680"/>
                <a:chExt cx="5904656" cy="4536504"/>
              </a:xfrm>
            </p:grpSpPr>
            <p:pic>
              <p:nvPicPr>
                <p:cNvPr id="10242" name="Picture 2" descr="http://solo-nebo.narod.ru/p005702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8393" t="15350" r="48445" b="58400"/>
                <a:stretch>
                  <a:fillRect/>
                </a:stretch>
              </p:blipFill>
              <p:spPr bwMode="auto">
                <a:xfrm>
                  <a:off x="251520" y="548680"/>
                  <a:ext cx="2592288" cy="24482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" name="Picture 2" descr="http://solo-nebo.narod.ru/p005702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8393" t="41600" r="43649" b="3801"/>
                <a:stretch>
                  <a:fillRect/>
                </a:stretch>
              </p:blipFill>
              <p:spPr bwMode="auto">
                <a:xfrm>
                  <a:off x="3275856" y="692696"/>
                  <a:ext cx="2880320" cy="43924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5" name="Picture 2" descr="http://solo-nebo.narod.ru/p005702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56351" t="47900" r="2884" b="2751"/>
              <a:stretch>
                <a:fillRect/>
              </a:stretch>
            </p:blipFill>
            <p:spPr bwMode="auto">
              <a:xfrm>
                <a:off x="6516216" y="1988840"/>
                <a:ext cx="2448272" cy="40324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218"/>
            </a:avLst>
          </a:prstGeom>
          <a:solidFill>
            <a:srgbClr val="0033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Управляющая кнопка: назад 6">
            <a:hlinkClick r:id="" action="ppaction://hlinkshowjump?jump=firstslide" highlightClick="1"/>
          </p:cNvPr>
          <p:cNvSpPr/>
          <p:nvPr/>
        </p:nvSpPr>
        <p:spPr>
          <a:xfrm>
            <a:off x="7884368" y="6237312"/>
            <a:ext cx="1042416" cy="394344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218"/>
            </a:avLst>
          </a:prstGeom>
          <a:solidFill>
            <a:srgbClr val="0033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2" descr="http://solo-nebo.narod.ru/p005402.jpg"/>
          <p:cNvPicPr>
            <a:picLocks noChangeAspect="1" noChangeArrowheads="1"/>
          </p:cNvPicPr>
          <p:nvPr/>
        </p:nvPicPr>
        <p:blipFill>
          <a:blip r:embed="rId2" cstate="print"/>
          <a:srcRect l="11938" t="15750" r="54485" b="67519"/>
          <a:stretch>
            <a:fillRect/>
          </a:stretch>
        </p:blipFill>
        <p:spPr bwMode="auto">
          <a:xfrm>
            <a:off x="1979712" y="1844824"/>
            <a:ext cx="2304256" cy="8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Группа 3"/>
          <p:cNvGrpSpPr/>
          <p:nvPr/>
        </p:nvGrpSpPr>
        <p:grpSpPr>
          <a:xfrm>
            <a:off x="2699792" y="3573016"/>
            <a:ext cx="3117198" cy="1524842"/>
            <a:chOff x="2721125" y="3321998"/>
            <a:chExt cx="3117198" cy="1524842"/>
          </a:xfrm>
        </p:grpSpPr>
        <p:grpSp>
          <p:nvGrpSpPr>
            <p:cNvPr id="5" name="Группа 13"/>
            <p:cNvGrpSpPr/>
            <p:nvPr/>
          </p:nvGrpSpPr>
          <p:grpSpPr>
            <a:xfrm>
              <a:off x="2721125" y="3321998"/>
              <a:ext cx="2300862" cy="1524842"/>
              <a:chOff x="2721125" y="3321998"/>
              <a:chExt cx="2300862" cy="1524842"/>
            </a:xfrm>
          </p:grpSpPr>
          <p:grpSp>
            <p:nvGrpSpPr>
              <p:cNvPr id="7" name="Группа 12"/>
              <p:cNvGrpSpPr/>
              <p:nvPr/>
            </p:nvGrpSpPr>
            <p:grpSpPr>
              <a:xfrm>
                <a:off x="2721125" y="3371778"/>
                <a:ext cx="1451519" cy="1475062"/>
                <a:chOff x="2721125" y="3371778"/>
                <a:chExt cx="1451519" cy="1475062"/>
              </a:xfrm>
            </p:grpSpPr>
            <p:sp>
              <p:nvSpPr>
                <p:cNvPr id="9" name="Куб 8"/>
                <p:cNvSpPr/>
                <p:nvPr/>
              </p:nvSpPr>
              <p:spPr>
                <a:xfrm rot="20578959">
                  <a:off x="2721125" y="3630688"/>
                  <a:ext cx="576064" cy="1216152"/>
                </a:xfrm>
                <a:prstGeom prst="cube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" name="Куб 9"/>
                <p:cNvSpPr/>
                <p:nvPr/>
              </p:nvSpPr>
              <p:spPr>
                <a:xfrm rot="21412667">
                  <a:off x="3596580" y="3371778"/>
                  <a:ext cx="576064" cy="1216152"/>
                </a:xfrm>
                <a:prstGeom prst="cube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8" name="Куб 7"/>
              <p:cNvSpPr/>
              <p:nvPr/>
            </p:nvSpPr>
            <p:spPr>
              <a:xfrm>
                <a:off x="4445923" y="3321998"/>
                <a:ext cx="576064" cy="1216152"/>
              </a:xfrm>
              <a:prstGeom prst="cub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" name="Куб 5"/>
            <p:cNvSpPr/>
            <p:nvPr/>
          </p:nvSpPr>
          <p:spPr>
            <a:xfrm rot="681997">
              <a:off x="5262259" y="3473840"/>
              <a:ext cx="576064" cy="1216152"/>
            </a:xfrm>
            <a:prstGeom prst="cube">
              <a:avLst/>
            </a:prstGeom>
            <a:solidFill>
              <a:schemeClr val="tx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1" name="Picture 2" descr="http://solo-nebo.narod.ru/p005402.jpg"/>
          <p:cNvPicPr>
            <a:picLocks noChangeAspect="1" noChangeArrowheads="1"/>
          </p:cNvPicPr>
          <p:nvPr/>
        </p:nvPicPr>
        <p:blipFill>
          <a:blip r:embed="rId2" cstate="print"/>
          <a:srcRect l="26640" t="9915" r="27753" b="83475"/>
          <a:stretch>
            <a:fillRect/>
          </a:stretch>
        </p:blipFill>
        <p:spPr bwMode="auto">
          <a:xfrm>
            <a:off x="2195736" y="764704"/>
            <a:ext cx="439248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1772816"/>
            <a:ext cx="1971600" cy="2593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395536" y="476672"/>
            <a:ext cx="8496944" cy="6120680"/>
            <a:chOff x="395536" y="476672"/>
            <a:chExt cx="8496944" cy="6120680"/>
          </a:xfrm>
        </p:grpSpPr>
        <p:pic>
          <p:nvPicPr>
            <p:cNvPr id="3" name="Picture 2" descr="http://solo-nebo.narod.ru/p005402.jpg"/>
            <p:cNvPicPr>
              <a:picLocks noChangeAspect="1" noChangeArrowheads="1"/>
            </p:cNvPicPr>
            <p:nvPr/>
          </p:nvPicPr>
          <p:blipFill>
            <a:blip r:embed="rId2" cstate="print"/>
            <a:srcRect l="26640" t="9915" r="27753" b="83475"/>
            <a:stretch>
              <a:fillRect/>
            </a:stretch>
          </p:blipFill>
          <p:spPr bwMode="auto">
            <a:xfrm>
              <a:off x="3707904" y="1268760"/>
              <a:ext cx="4392488" cy="72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" name="Группа 7"/>
            <p:cNvGrpSpPr/>
            <p:nvPr/>
          </p:nvGrpSpPr>
          <p:grpSpPr>
            <a:xfrm>
              <a:off x="395536" y="476672"/>
              <a:ext cx="8496944" cy="6120680"/>
              <a:chOff x="395536" y="476672"/>
              <a:chExt cx="8496944" cy="6120680"/>
            </a:xfrm>
          </p:grpSpPr>
          <p:pic>
            <p:nvPicPr>
              <p:cNvPr id="4" name="Picture 2" descr="http://solo-nebo.narod.ru/p005402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4272" t="64754" r="58350"/>
              <a:stretch>
                <a:fillRect/>
              </a:stretch>
            </p:blipFill>
            <p:spPr bwMode="auto">
              <a:xfrm>
                <a:off x="1259632" y="476672"/>
                <a:ext cx="1800200" cy="22156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7" name="Группа 6"/>
              <p:cNvGrpSpPr/>
              <p:nvPr/>
            </p:nvGrpSpPr>
            <p:grpSpPr>
              <a:xfrm>
                <a:off x="395536" y="2780928"/>
                <a:ext cx="8496944" cy="3816424"/>
                <a:chOff x="395536" y="2780928"/>
                <a:chExt cx="8496944" cy="3816424"/>
              </a:xfrm>
            </p:grpSpPr>
            <p:pic>
              <p:nvPicPr>
                <p:cNvPr id="7170" name="Picture 2" descr="http://solo-nebo.narod.ru/p005402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5956" t="16106" r="49643" b="55252"/>
                <a:stretch>
                  <a:fillRect/>
                </a:stretch>
              </p:blipFill>
              <p:spPr bwMode="auto">
                <a:xfrm>
                  <a:off x="395536" y="2780928"/>
                  <a:ext cx="4413062" cy="30243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" name="Picture 2" descr="http://solo-nebo.narod.ru/p005402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5041" t="44748" r="48889" b="30106"/>
                <a:stretch>
                  <a:fillRect/>
                </a:stretch>
              </p:blipFill>
              <p:spPr bwMode="auto">
                <a:xfrm>
                  <a:off x="4932040" y="3573016"/>
                  <a:ext cx="3960440" cy="30243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</p:grpSp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218"/>
            </a:avLst>
          </a:prstGeom>
          <a:solidFill>
            <a:srgbClr val="0033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218"/>
            </a:avLst>
          </a:prstGeom>
          <a:solidFill>
            <a:srgbClr val="0033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251520" y="188640"/>
            <a:ext cx="8496944" cy="6391567"/>
            <a:chOff x="251520" y="188640"/>
            <a:chExt cx="8496944" cy="6391567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251520" y="188640"/>
              <a:ext cx="8496944" cy="6048672"/>
              <a:chOff x="251520" y="188640"/>
              <a:chExt cx="8496944" cy="6048672"/>
            </a:xfrm>
          </p:grpSpPr>
          <p:grpSp>
            <p:nvGrpSpPr>
              <p:cNvPr id="15" name="Группа 14"/>
              <p:cNvGrpSpPr/>
              <p:nvPr/>
            </p:nvGrpSpPr>
            <p:grpSpPr>
              <a:xfrm>
                <a:off x="251520" y="188640"/>
                <a:ext cx="8496944" cy="4032448"/>
                <a:chOff x="251520" y="188640"/>
                <a:chExt cx="8496944" cy="4032448"/>
              </a:xfrm>
            </p:grpSpPr>
            <p:pic>
              <p:nvPicPr>
                <p:cNvPr id="9" name="Picture 2" descr="http://solo-nebo.narod.ru/p005402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51164" t="15004" r="6856" b="47541"/>
                <a:stretch>
                  <a:fillRect/>
                </a:stretch>
              </p:blipFill>
              <p:spPr bwMode="auto">
                <a:xfrm>
                  <a:off x="4932040" y="332656"/>
                  <a:ext cx="3816424" cy="38164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14" name="Группа 13"/>
                <p:cNvGrpSpPr/>
                <p:nvPr/>
              </p:nvGrpSpPr>
              <p:grpSpPr>
                <a:xfrm>
                  <a:off x="251520" y="188640"/>
                  <a:ext cx="4176464" cy="4032448"/>
                  <a:chOff x="251520" y="188640"/>
                  <a:chExt cx="4176464" cy="4032448"/>
                </a:xfrm>
              </p:grpSpPr>
              <p:pic>
                <p:nvPicPr>
                  <p:cNvPr id="8" name="Picture 2" descr="http://solo-nebo.narod.ru/p005402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l="6458" t="70675" r="43992" b="2886"/>
                  <a:stretch>
                    <a:fillRect/>
                  </a:stretch>
                </p:blipFill>
                <p:spPr bwMode="auto">
                  <a:xfrm>
                    <a:off x="323528" y="404664"/>
                    <a:ext cx="4104456" cy="381642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1" name="Picture 2" descr="http://solo-nebo.narod.ru/p005402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l="26640" t="9915" r="27753" b="83475"/>
                  <a:stretch>
                    <a:fillRect/>
                  </a:stretch>
                </p:blipFill>
                <p:spPr bwMode="auto">
                  <a:xfrm>
                    <a:off x="251520" y="188640"/>
                    <a:ext cx="2822714" cy="50405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</p:grpSp>
          <p:pic>
            <p:nvPicPr>
              <p:cNvPr id="12" name="Picture 2" descr="http://solo-nebo.narod.ru/p005402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54700" t="52353" r="9224" b="35454"/>
              <a:stretch>
                <a:fillRect/>
              </a:stretch>
            </p:blipFill>
            <p:spPr bwMode="auto">
              <a:xfrm>
                <a:off x="378593" y="4725144"/>
                <a:ext cx="3473327" cy="1512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3" name="Picture 2" descr="http://solo-nebo.narod.ru/p005402.jpg"/>
            <p:cNvPicPr>
              <a:picLocks noChangeAspect="1" noChangeArrowheads="1"/>
            </p:cNvPicPr>
            <p:nvPr/>
          </p:nvPicPr>
          <p:blipFill>
            <a:blip r:embed="rId2" cstate="print"/>
            <a:srcRect l="57340" t="64546" r="5704" b="2460"/>
            <a:stretch>
              <a:fillRect/>
            </a:stretch>
          </p:blipFill>
          <p:spPr bwMode="auto">
            <a:xfrm>
              <a:off x="4067944" y="4293096"/>
              <a:ext cx="2088232" cy="2287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solo-nebo.narod.ru/p005402.jpg"/>
          <p:cNvPicPr>
            <a:picLocks noChangeAspect="1" noChangeArrowheads="1"/>
          </p:cNvPicPr>
          <p:nvPr/>
        </p:nvPicPr>
        <p:blipFill>
          <a:blip r:embed="rId2" cstate="print"/>
          <a:srcRect t="15350"/>
          <a:stretch>
            <a:fillRect/>
          </a:stretch>
        </p:blipFill>
        <p:spPr bwMode="auto">
          <a:xfrm>
            <a:off x="971600" y="0"/>
            <a:ext cx="723216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Рамка 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218"/>
            </a:avLst>
          </a:prstGeom>
          <a:solidFill>
            <a:srgbClr val="0033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8100392" y="6021288"/>
            <a:ext cx="720080" cy="61036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6</Words>
  <Application>Microsoft Office PowerPoint</Application>
  <PresentationFormat>Экран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Преподаватель</dc:creator>
  <cp:lastModifiedBy>Преподаватель</cp:lastModifiedBy>
  <cp:revision>29</cp:revision>
  <dcterms:created xsi:type="dcterms:W3CDTF">2013-09-24T07:18:56Z</dcterms:created>
  <dcterms:modified xsi:type="dcterms:W3CDTF">2013-10-04T21:08:29Z</dcterms:modified>
</cp:coreProperties>
</file>