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923213" cy="107997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482" y="-102"/>
      </p:cViewPr>
      <p:guideLst>
        <p:guide orient="horz" pos="3401"/>
        <p:guide pos="24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4242" y="3354929"/>
            <a:ext cx="6734731" cy="231494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8483" y="6119866"/>
            <a:ext cx="5546249" cy="27599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8F07-9C8E-4542-BC0D-B1C934F329D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48FD-3665-42CA-93D2-6A1D2F32F3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8F07-9C8E-4542-BC0D-B1C934F329D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48FD-3665-42CA-93D2-6A1D2F32F3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8145" y="432494"/>
            <a:ext cx="1543376" cy="921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3890" y="432494"/>
            <a:ext cx="4502201" cy="921479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8F07-9C8E-4542-BC0D-B1C934F329D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48FD-3665-42CA-93D2-6A1D2F32F3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8F07-9C8E-4542-BC0D-B1C934F329D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48FD-3665-42CA-93D2-6A1D2F32F3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879" y="6939850"/>
            <a:ext cx="6734731" cy="214495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5879" y="4577401"/>
            <a:ext cx="6734731" cy="236244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8F07-9C8E-4542-BC0D-B1C934F329D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48FD-3665-42CA-93D2-6A1D2F32F3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3890" y="2519947"/>
            <a:ext cx="3022101" cy="71273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98044" y="2519947"/>
            <a:ext cx="3023476" cy="71273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8F07-9C8E-4542-BC0D-B1C934F329D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48FD-3665-42CA-93D2-6A1D2F32F3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161" y="432491"/>
            <a:ext cx="7130892" cy="179996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6161" y="2417448"/>
            <a:ext cx="3500795" cy="1007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6161" y="3424925"/>
            <a:ext cx="3500795" cy="62223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024883" y="2417448"/>
            <a:ext cx="3502170" cy="1007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24883" y="3424925"/>
            <a:ext cx="3502170" cy="62223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8F07-9C8E-4542-BC0D-B1C934F329D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48FD-3665-42CA-93D2-6A1D2F32F3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8F07-9C8E-4542-BC0D-B1C934F329D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48FD-3665-42CA-93D2-6A1D2F32F3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8F07-9C8E-4542-BC0D-B1C934F329D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48FD-3665-42CA-93D2-6A1D2F32F3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161" y="429990"/>
            <a:ext cx="2606682" cy="18299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97756" y="429993"/>
            <a:ext cx="4429296" cy="92172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6161" y="2259953"/>
            <a:ext cx="2606682" cy="73873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8F07-9C8E-4542-BC0D-B1C934F329D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48FD-3665-42CA-93D2-6A1D2F32F3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3005" y="7559834"/>
            <a:ext cx="4753928" cy="8924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53005" y="964979"/>
            <a:ext cx="4753928" cy="64798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53005" y="8452316"/>
            <a:ext cx="4753928" cy="12674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78F07-9C8E-4542-BC0D-B1C934F329D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48FD-3665-42CA-93D2-6A1D2F32F3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161" y="432491"/>
            <a:ext cx="7130892" cy="1799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6161" y="2519947"/>
            <a:ext cx="7130892" cy="7127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6160" y="10009783"/>
            <a:ext cx="184875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78F07-9C8E-4542-BC0D-B1C934F329D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707099" y="10009783"/>
            <a:ext cx="250901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678303" y="10009783"/>
            <a:ext cx="184875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48FD-3665-42CA-93D2-6A1D2F32F3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838" y="617538"/>
            <a:ext cx="1741487" cy="1627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5051425" y="603250"/>
            <a:ext cx="406400" cy="104775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latin typeface="Arial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3032912" y="470659"/>
            <a:ext cx="5194300" cy="959679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900" dirty="0">
              <a:latin typeface="Times New Roman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473325" y="470659"/>
            <a:ext cx="4749800" cy="1537529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indent="-498475" eaLnBrk="0" fontAlgn="base" hangingPunct="0">
              <a:lnSpc>
                <a:spcPts val="1625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ru-RU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2478088" y="542097"/>
            <a:ext cx="5445125" cy="1558925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indent="177800" eaLnBrk="0" fontAlgn="base" hangingPunct="0">
              <a:lnSpc>
                <a:spcPts val="1875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300" dirty="0">
                <a:latin typeface="Arial" charset="0"/>
              </a:rPr>
              <a:t>1</a:t>
            </a:r>
            <a:r>
              <a:rPr lang="ru-RU" sz="2400" dirty="0">
                <a:latin typeface="Arial" charset="0"/>
              </a:rPr>
              <a:t>.   Продумай свой замысел</a:t>
            </a:r>
            <a:r>
              <a:rPr lang="ru-RU" sz="2400" dirty="0" smtClean="0">
                <a:latin typeface="Arial" charset="0"/>
              </a:rPr>
              <a:t>.</a:t>
            </a:r>
          </a:p>
          <a:p>
            <a:pPr indent="177800" eaLnBrk="0" fontAlgn="base" hangingPunct="0">
              <a:lnSpc>
                <a:spcPts val="1875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charset="0"/>
              </a:rPr>
              <a:t> </a:t>
            </a:r>
            <a:r>
              <a:rPr lang="ru-RU" sz="2400" dirty="0">
                <a:latin typeface="Arial" charset="0"/>
              </a:rPr>
              <a:t>Определи художественную </a:t>
            </a:r>
            <a:endParaRPr lang="en-US" sz="2400" dirty="0" smtClean="0">
              <a:latin typeface="Arial" charset="0"/>
            </a:endParaRPr>
          </a:p>
          <a:p>
            <a:pPr indent="177800" eaLnBrk="0" fontAlgn="base" hangingPunct="0">
              <a:lnSpc>
                <a:spcPts val="1875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Arial" charset="0"/>
            </a:endParaRPr>
          </a:p>
          <a:p>
            <a:pPr indent="177800" eaLnBrk="0" fontAlgn="base" hangingPunct="0">
              <a:lnSpc>
                <a:spcPts val="1875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charset="0"/>
              </a:rPr>
              <a:t>т</a:t>
            </a:r>
            <a:r>
              <a:rPr lang="ru-RU" sz="2400" dirty="0" smtClean="0">
                <a:latin typeface="Arial" charset="0"/>
              </a:rPr>
              <a:t>ехнику </a:t>
            </a:r>
            <a:r>
              <a:rPr lang="ru-RU" sz="2400" dirty="0">
                <a:latin typeface="Arial" charset="0"/>
              </a:rPr>
              <a:t>(аппликация, коллаж).</a:t>
            </a:r>
          </a:p>
          <a:p>
            <a:pPr marL="177800" lvl="1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charset="0"/>
              </a:rPr>
              <a:t>2.   Сделай эскиз.</a:t>
            </a:r>
          </a:p>
          <a:p>
            <a:pPr marL="182563" lvl="2" eaLnBrk="0" fontAlgn="base" hangingPunct="0">
              <a:lnSpc>
                <a:spcPts val="1800"/>
              </a:lnSpc>
              <a:spcBef>
                <a:spcPts val="38"/>
              </a:spcBef>
              <a:spcAft>
                <a:spcPct val="0"/>
              </a:spcAft>
            </a:pPr>
            <a:r>
              <a:rPr lang="ru-RU" sz="2400" dirty="0">
                <a:latin typeface="Arial" charset="0"/>
              </a:rPr>
              <a:t>3.   Подбери материалы и </a:t>
            </a:r>
            <a:endParaRPr lang="ru-RU" sz="2400" dirty="0" smtClean="0">
              <a:latin typeface="Arial" charset="0"/>
            </a:endParaRPr>
          </a:p>
          <a:p>
            <a:pPr marL="182563" lvl="2" eaLnBrk="0" fontAlgn="base" hangingPunct="0">
              <a:lnSpc>
                <a:spcPts val="1800"/>
              </a:lnSpc>
              <a:spcBef>
                <a:spcPts val="38"/>
              </a:spcBef>
              <a:spcAft>
                <a:spcPct val="0"/>
              </a:spcAft>
            </a:pPr>
            <a:r>
              <a:rPr lang="ru-RU" sz="2400" dirty="0" smtClean="0">
                <a:latin typeface="Arial" charset="0"/>
              </a:rPr>
              <a:t>инструменты</a:t>
            </a:r>
            <a:r>
              <a:rPr lang="ru-RU" sz="2400" dirty="0">
                <a:latin typeface="Arial" charset="0"/>
              </a:rPr>
              <a:t>.</a:t>
            </a:r>
          </a:p>
          <a:p>
            <a:pPr indent="1778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charset="0"/>
              </a:rPr>
              <a:t>4.   Продумай </a:t>
            </a:r>
            <a:r>
              <a:rPr lang="ru-RU" sz="2400" dirty="0" smtClean="0">
                <a:latin typeface="Arial" charset="0"/>
              </a:rPr>
              <a:t>технологию</a:t>
            </a:r>
          </a:p>
          <a:p>
            <a:pPr indent="1778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charset="0"/>
              </a:rPr>
              <a:t>изготовления </a:t>
            </a:r>
            <a:r>
              <a:rPr lang="ru-RU" sz="2400" dirty="0">
                <a:latin typeface="Arial" charset="0"/>
              </a:rPr>
              <a:t>деталей, способы </a:t>
            </a:r>
            <a:endParaRPr lang="en-US" sz="2400" dirty="0" smtClean="0">
              <a:latin typeface="Arial" charset="0"/>
            </a:endParaRPr>
          </a:p>
          <a:p>
            <a:pPr indent="1778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charset="0"/>
              </a:rPr>
              <a:t>их </a:t>
            </a:r>
            <a:r>
              <a:rPr lang="ru-RU" sz="2400" dirty="0">
                <a:latin typeface="Arial" charset="0"/>
              </a:rPr>
              <a:t>соединения.</a:t>
            </a:r>
          </a:p>
          <a:p>
            <a:pPr marL="182563" lvl="2" eaLnBrk="0" fontAlgn="base" hangingPunct="0">
              <a:lnSpc>
                <a:spcPts val="1800"/>
              </a:lnSpc>
              <a:spcBef>
                <a:spcPts val="38"/>
              </a:spcBef>
              <a:spcAft>
                <a:spcPct val="0"/>
              </a:spcAft>
            </a:pPr>
            <a:r>
              <a:rPr lang="ru-RU" sz="2400" dirty="0">
                <a:latin typeface="Arial" charset="0"/>
              </a:rPr>
              <a:t>5.   Реализуй свой замысел.</a:t>
            </a:r>
          </a:p>
        </p:txBody>
      </p:sp>
      <p:pic>
        <p:nvPicPr>
          <p:cNvPr id="1027" name="Picture 3" descr="picture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2538" y="4778375"/>
            <a:ext cx="6451600" cy="4618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4416425" y="9647238"/>
            <a:ext cx="3506788" cy="136525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>
                <a:solidFill>
                  <a:srgbClr val="535C35"/>
                </a:solidFill>
                <a:latin typeface="Arial" charset="0"/>
              </a:rPr>
              <a:t>52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2013-04-11T07:19:16Z</dcterms:created>
  <dcterms:modified xsi:type="dcterms:W3CDTF">2013-04-11T07:22:51Z</dcterms:modified>
</cp:coreProperties>
</file>