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9A69-44A5-45B2-90C4-B646043B7D5E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FD9B2-66A6-4062-B857-CCA665D126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Формулы сокращенного умножения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 суммы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71472" y="1571613"/>
          <a:ext cx="2071702" cy="956004"/>
        </p:xfrm>
        <a:graphic>
          <a:graphicData uri="http://schemas.openxmlformats.org/presentationml/2006/ole">
            <p:oleObj spid="_x0000_s1026" name="Формула" r:id="rId3" imgW="49500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43174" y="1643050"/>
          <a:ext cx="3683522" cy="785818"/>
        </p:xfrm>
        <a:graphic>
          <a:graphicData uri="http://schemas.openxmlformats.org/presentationml/2006/ole">
            <p:oleObj spid="_x0000_s1027" name="Формула" r:id="rId4" imgW="95220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2786058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Квадрат суммы   двух выражений равен квадрату первого выражения плюс удвоенное произведение первого выражения на второе плюс квадрат второго </a:t>
            </a:r>
          </a:p>
          <a:p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в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ыражения.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500438"/>
            <a:ext cx="528641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4071942"/>
            <a:ext cx="585791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4643446"/>
            <a:ext cx="528641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 разности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571472" y="1571613"/>
          <a:ext cx="2071702" cy="956004"/>
        </p:xfrm>
        <a:graphic>
          <a:graphicData uri="http://schemas.openxmlformats.org/presentationml/2006/ole">
            <p:oleObj spid="_x0000_s2050" name="Формула" r:id="rId3" imgW="49500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667000" y="1643063"/>
          <a:ext cx="3633788" cy="785812"/>
        </p:xfrm>
        <a:graphic>
          <a:graphicData uri="http://schemas.openxmlformats.org/presentationml/2006/ole">
            <p:oleObj spid="_x0000_s2051" name="Формула" r:id="rId4" imgW="93960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2786058"/>
            <a:ext cx="7715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Квадрат суммы   двух выражений равен квадрату первого выражения минус удвоенное произведение первого выражения на второе плюс квадрат второго </a:t>
            </a:r>
          </a:p>
          <a:p>
            <a:r>
              <a:rPr lang="ru-RU" sz="3600" b="1" dirty="0">
                <a:solidFill>
                  <a:schemeClr val="bg1"/>
                </a:solidFill>
                <a:latin typeface="Monotype Corsiva" pitchFamily="66" charset="0"/>
              </a:rPr>
              <a:t>в</a:t>
            </a:r>
            <a:r>
              <a:rPr 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ыражения.</a:t>
            </a:r>
            <a:endParaRPr lang="ru-RU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571876"/>
            <a:ext cx="514353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4071942"/>
            <a:ext cx="542928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4643446"/>
            <a:ext cx="514353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Раскройте скобки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85786" y="1428736"/>
          <a:ext cx="2857520" cy="4425106"/>
        </p:xfrm>
        <a:graphic>
          <a:graphicData uri="http://schemas.openxmlformats.org/presentationml/2006/ole">
            <p:oleObj spid="_x0000_s3074" name="Формула" r:id="rId3" imgW="787320" imgH="12189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143240" y="1428737"/>
          <a:ext cx="2428892" cy="719671"/>
        </p:xfrm>
        <a:graphic>
          <a:graphicData uri="http://schemas.openxmlformats.org/presentationml/2006/ole">
            <p:oleObj spid="_x0000_s3075" name="Формула" r:id="rId4" imgW="685800" imgH="2030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143240" y="2357430"/>
          <a:ext cx="2878138" cy="719138"/>
        </p:xfrm>
        <a:graphic>
          <a:graphicData uri="http://schemas.openxmlformats.org/presentationml/2006/ole">
            <p:oleObj spid="_x0000_s3076" name="Формула" r:id="rId5" imgW="812520" imgH="2030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244850" y="3286125"/>
          <a:ext cx="2654300" cy="719138"/>
        </p:xfrm>
        <a:graphic>
          <a:graphicData uri="http://schemas.openxmlformats.org/presentationml/2006/ole">
            <p:oleObj spid="_x0000_s3077" name="Формула" r:id="rId6" imgW="749160" imgH="2030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286116" y="4143380"/>
          <a:ext cx="3238500" cy="719138"/>
        </p:xfrm>
        <a:graphic>
          <a:graphicData uri="http://schemas.openxmlformats.org/presentationml/2006/ole">
            <p:oleObj spid="_x0000_s3078" name="Формула" r:id="rId7" imgW="914400" imgH="2030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643306" y="5072074"/>
          <a:ext cx="3552825" cy="809625"/>
        </p:xfrm>
        <a:graphic>
          <a:graphicData uri="http://schemas.openxmlformats.org/presentationml/2006/ole">
            <p:oleObj spid="_x0000_s3079" name="Формула" r:id="rId8" imgW="1002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808038" y="1428750"/>
          <a:ext cx="2811462" cy="4424363"/>
        </p:xfrm>
        <a:graphic>
          <a:graphicData uri="http://schemas.openxmlformats.org/presentationml/2006/ole">
            <p:oleObj spid="_x0000_s4098" name="Формула" r:id="rId3" imgW="774360" imgH="121896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895600" y="1428750"/>
          <a:ext cx="2924175" cy="719138"/>
        </p:xfrm>
        <a:graphic>
          <a:graphicData uri="http://schemas.openxmlformats.org/presentationml/2006/ole">
            <p:oleObj spid="_x0000_s4099" name="Формула" r:id="rId4" imgW="825480" imgH="2030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214678" y="2357430"/>
          <a:ext cx="3192462" cy="719137"/>
        </p:xfrm>
        <a:graphic>
          <a:graphicData uri="http://schemas.openxmlformats.org/presentationml/2006/ole">
            <p:oleObj spid="_x0000_s4100" name="Формула" r:id="rId5" imgW="901440" imgH="2030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286116" y="3286124"/>
          <a:ext cx="2968625" cy="719138"/>
        </p:xfrm>
        <a:graphic>
          <a:graphicData uri="http://schemas.openxmlformats.org/presentationml/2006/ole">
            <p:oleObj spid="_x0000_s4101" name="Формула" r:id="rId6" imgW="838080" imgH="20304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714744" y="4143380"/>
          <a:ext cx="2787650" cy="719138"/>
        </p:xfrm>
        <a:graphic>
          <a:graphicData uri="http://schemas.openxmlformats.org/presentationml/2006/ole">
            <p:oleObj spid="_x0000_s4102" name="Формула" r:id="rId7" imgW="787320" imgH="2030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714744" y="5072074"/>
          <a:ext cx="3913188" cy="809625"/>
        </p:xfrm>
        <a:graphic>
          <a:graphicData uri="http://schemas.openxmlformats.org/presentationml/2006/ole">
            <p:oleObj spid="_x0000_s4103" name="Формула" r:id="rId8" imgW="1104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Microsoft Equation 3.0</vt:lpstr>
      <vt:lpstr>Формулы сокращенного умножения</vt:lpstr>
      <vt:lpstr>Квадрат суммы</vt:lpstr>
      <vt:lpstr>Квадрат разности</vt:lpstr>
      <vt:lpstr>Раскройте скобки</vt:lpstr>
      <vt:lpstr>Проверь себя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 сокращенного умножения</dc:title>
  <dc:creator>Admin</dc:creator>
  <cp:lastModifiedBy>Admin</cp:lastModifiedBy>
  <cp:revision>3</cp:revision>
  <dcterms:created xsi:type="dcterms:W3CDTF">2014-03-16T16:09:56Z</dcterms:created>
  <dcterms:modified xsi:type="dcterms:W3CDTF">2014-03-16T16:30:47Z</dcterms:modified>
</cp:coreProperties>
</file>