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68" r:id="rId13"/>
    <p:sldId id="269" r:id="rId14"/>
    <p:sldId id="272" r:id="rId15"/>
    <p:sldId id="273" r:id="rId16"/>
    <p:sldId id="275" r:id="rId17"/>
    <p:sldId id="274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354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E8383-994A-4AF5-92A6-E6A51218EE13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DC6BA-2FFB-470B-BE26-2D66CE795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DC6BA-2FFB-470B-BE26-2D66CE795AA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4E44D1-0AD5-4945-A525-986D0549CAE7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EA64BD-1A3C-40D4-BA3E-CC155A437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E44D1-0AD5-4945-A525-986D0549CAE7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A64BD-1A3C-40D4-BA3E-CC155A437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4E44D1-0AD5-4945-A525-986D0549CAE7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EA64BD-1A3C-40D4-BA3E-CC155A437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E44D1-0AD5-4945-A525-986D0549CAE7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A64BD-1A3C-40D4-BA3E-CC155A437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4E44D1-0AD5-4945-A525-986D0549CAE7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BEA64BD-1A3C-40D4-BA3E-CC155A437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E44D1-0AD5-4945-A525-986D0549CAE7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A64BD-1A3C-40D4-BA3E-CC155A437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E44D1-0AD5-4945-A525-986D0549CAE7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A64BD-1A3C-40D4-BA3E-CC155A437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E44D1-0AD5-4945-A525-986D0549CAE7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A64BD-1A3C-40D4-BA3E-CC155A437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4E44D1-0AD5-4945-A525-986D0549CAE7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A64BD-1A3C-40D4-BA3E-CC155A437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E44D1-0AD5-4945-A525-986D0549CAE7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A64BD-1A3C-40D4-BA3E-CC155A437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4E44D1-0AD5-4945-A525-986D0549CAE7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EA64BD-1A3C-40D4-BA3E-CC155A4378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4E44D1-0AD5-4945-A525-986D0549CAE7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EA64BD-1A3C-40D4-BA3E-CC155A437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1;&#1080;&#1083;&#1080;&#1103;\Desktop\&#1088;&#1077;&#1083;&#1072;&#1082;&#1089;%20&#1084;&#1091;&#1079;&#1099;&#1082;&#1072;\&#1052;&#1091;&#1079;&#1099;&#1082;&#1072;%20&#1076;&#1083;&#1103;%20&#1088;&#1077;&#1083;&#1072;&#1082;&#1089;&#1072;&#1094;&#1080;&#1080;%20&#1080;%20&#1072;&#1088;&#1086;&#1084;&#1072;&#1090;&#1077;&#1088;&#1072;&#1087;&#1080;&#1080;%20-%20&#1056;&#1086;&#1079;&#1072;%20-%20&#1083;&#1102;&#1073;&#1086;&#1074;&#1100;%20(mp3ostrov.com)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1602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ChevronInverted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Цветы из бумаги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692696"/>
            <a:ext cx="7488832" cy="319796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Оригами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Музыка для релаксации и ароматерапии - Роза - любовь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04.JPG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 00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283968" cy="6858000"/>
          </a:xfrm>
        </p:spPr>
      </p:pic>
      <p:pic>
        <p:nvPicPr>
          <p:cNvPr id="6" name="Содержимое 5" descr="1 003.JPG"/>
          <p:cNvPicPr preferRelativeResize="0">
            <a:picLocks noGrp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211960" y="0"/>
            <a:ext cx="6043613" cy="10278396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06.JPG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09.JPG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1772900" cy="1028664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1 015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457200" y="2448322"/>
            <a:ext cx="3521075" cy="2640806"/>
          </a:xfrm>
        </p:spPr>
      </p:pic>
      <p:pic>
        <p:nvPicPr>
          <p:cNvPr id="8" name="Содержимое 7" descr="1 016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178300" y="2448322"/>
            <a:ext cx="3521075" cy="2640806"/>
          </a:xfrm>
        </p:spPr>
      </p:pic>
      <p:pic>
        <p:nvPicPr>
          <p:cNvPr id="9" name="Рисунок 8" descr="1 017.JPG"/>
          <p:cNvPicPr preferRelativeResize="0">
            <a:picLocks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16.JPG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13.JPG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99392"/>
            <a:ext cx="13716000" cy="10287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11.JPG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08.JPG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7384"/>
            <a:ext cx="13716000" cy="10287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12.JPG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3"/>
            <a:ext cx="63367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800" b="0" i="0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Оригами - это искусство складывания фигурок из бумаги. Слово "оригами" в переводе с японского -  "сложенная бумага". Сначала  оригами занимались только японцы, но сейчас оригами увлекаются и дети, и взрослые, живущие в разных странах. Образовались клубы и кружки любителей складывания из бумаги, издаётся множество литературы по искусству оригами.</a:t>
            </a:r>
            <a:endParaRPr lang="ru-RU" sz="2800" b="1" i="1" dirty="0">
              <a:ln>
                <a:solidFill>
                  <a:srgbClr val="0070C0"/>
                </a:solidFill>
              </a:ln>
            </a:endParaRPr>
          </a:p>
        </p:txBody>
      </p:sp>
    </p:spTree>
  </p:cSld>
  <p:clrMapOvr>
    <a:masterClrMapping/>
  </p:clrMapOvr>
  <p:transition advTm="15000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7848" y="1268761"/>
            <a:ext cx="8108310" cy="4524315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cs typeface="Aharoni" pitchFamily="2" charset="-79"/>
              </a:rPr>
              <a:t>Спасибо</a:t>
            </a:r>
          </a:p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cs typeface="Aharoni" pitchFamily="2" charset="-79"/>
              </a:rPr>
              <a:t> </a:t>
            </a:r>
            <a:r>
              <a:rPr lang="ru-RU" sz="96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cs typeface="Aharoni" pitchFamily="2" charset="-79"/>
              </a:rPr>
              <a:t>за внимание!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cs typeface="Aharoni" pitchFamily="2" charset="-79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Aharoni" pitchFamily="2" charset="-79"/>
              </a:rPr>
              <a:t>      Оригами похоже на фокус - из обычного листка бумаги за несколько минут рождается чудесная фигурка! Оригами не требует больших материальных затрат, занятия оригами абсолютно безопасны даже для самых маленьких детей. С помощью оригами легко и быстро создается целый мир, в который можно играть! Не требуется особых способностей и получается у всех! С помощью оригами легко делать необычные и оригинальные подарки и украшать помещения.</a:t>
            </a:r>
            <a:endParaRPr kumimoji="0" lang="ru-RU" sz="2800" b="1" i="1" u="none" strike="noStrike" cap="none" normalizeH="0" baseline="0" dirty="0" smtClean="0">
              <a:ln>
                <a:solidFill>
                  <a:srgbClr val="00B0F0"/>
                </a:solidFill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12.JPG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 01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05.JPG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99392"/>
            <a:ext cx="13716000" cy="10287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10.JPG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07.JPG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0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141</Words>
  <Application>Microsoft Office PowerPoint</Application>
  <PresentationFormat>Экран (4:3)</PresentationFormat>
  <Paragraphs>7</Paragraphs>
  <Slides>20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1</cp:lastModifiedBy>
  <cp:revision>9</cp:revision>
  <dcterms:created xsi:type="dcterms:W3CDTF">2012-08-15T12:09:26Z</dcterms:created>
  <dcterms:modified xsi:type="dcterms:W3CDTF">2013-10-13T16:09:22Z</dcterms:modified>
</cp:coreProperties>
</file>