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9900"/>
    <a:srgbClr val="CC0099"/>
    <a:srgbClr val="FFFF00"/>
    <a:srgbClr val="0000CC"/>
    <a:srgbClr val="CC0066"/>
    <a:srgbClr val="0000FF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37" autoAdjust="0"/>
  </p:normalViewPr>
  <p:slideViewPr>
    <p:cSldViewPr>
      <p:cViewPr varScale="1">
        <p:scale>
          <a:sx n="72" d="100"/>
          <a:sy n="72" d="100"/>
        </p:scale>
        <p:origin x="-8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48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5B11104-5D4C-4F77-A496-7E124FC29DBB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5BC6075-D2EE-4F06-B0F5-F74ACDAB2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E86B0-E4B2-41FA-A98B-E53DABD81E09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636D3-F95C-4310-BA40-CA679E15E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7918F-97A7-4470-AFA9-AD302DBC7175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CBBF8-6744-4710-BB0E-76C5698B5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ACDB8-138D-46F4-8928-BE360AE1FC4C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E9174-D7D6-4E7F-8E39-6B5A9CDF6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669AB-197C-4780-8143-B4897CC2F75E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20D44-7CFA-4A46-9B88-9C2AFA047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D9C38-28D3-4739-85A3-B286B14308A8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47D20-A609-41BD-87E0-79ADAFABB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5DB5-72F2-4B49-A08D-A8AB7E94481F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F6827-9713-4917-9880-9CA31E5C2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28DF2-582A-4B47-BFB1-2201215EB6F9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B0771-142F-4440-88DB-8B29F96DD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3535F-FA5A-4F1C-91DA-F48A156A63CE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A2E9B-8FCD-445F-AFF6-51A40B2B5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D5AB3-9AAB-4E21-BF89-62AB9EA370A9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CFD9-9D77-401F-B0AA-07E63E6B0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4987D-3699-40EF-9C7D-848C9EB8A903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ADA72-2AF6-41B1-B151-38A65927C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F4D02-D09D-4989-9930-CF9B5B91B84C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D628D-6B57-42B0-9FA1-837AC4D64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37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7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37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8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1F42BD6-E809-454F-8769-758A0DF25747}" type="datetimeFigureOut">
              <a:rPr lang="ru-RU"/>
              <a:pPr>
                <a:defRPr/>
              </a:pPr>
              <a:t>23.04.2013</a:t>
            </a:fld>
            <a:endParaRPr lang="ru-RU"/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C89A9C-94C9-4273-9944-E0DFC7590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8134350" cy="5975350"/>
          </a:xfrm>
          <a:solidFill>
            <a:srgbClr val="FF3300"/>
          </a:solidFill>
        </p:spPr>
        <p:txBody>
          <a:bodyPr/>
          <a:lstStyle/>
          <a:p>
            <a:pPr eaLnBrk="1" hangingPunct="1"/>
            <a:r>
              <a:rPr lang="ru-RU" sz="7200" smtClean="0">
                <a:solidFill>
                  <a:srgbClr val="0000FF"/>
                </a:solidFill>
                <a:latin typeface="a_LCDNova" pitchFamily="34" charset="-52"/>
              </a:rPr>
              <a:t>Профессии людей, работающих в школе</a:t>
            </a: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20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0" descr="C:\Documents and Settings\Admin\Рабочий стол\к открытому занятию\врач\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844675"/>
            <a:ext cx="5040312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       </a:t>
            </a:r>
            <a:r>
              <a:rPr lang="ru-RU" sz="4400" smtClean="0">
                <a:solidFill>
                  <a:srgbClr val="0000CC"/>
                </a:solidFill>
              </a:rPr>
              <a:t>Школьный фельдшер</a:t>
            </a:r>
          </a:p>
        </p:txBody>
      </p:sp>
      <p:pic>
        <p:nvPicPr>
          <p:cNvPr id="24578" name="Рисунок 6" descr="C:\Documents and Settings\Admin\Рабочий стол\к открытому занятию\врач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420938"/>
            <a:ext cx="2951163" cy="198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7" descr="C:\Documents and Settings\Admin\Рабочий стол\к открытому занятию\врач\risunok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4365625"/>
            <a:ext cx="17653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8" descr="C:\Documents and Settings\Admin\Рабочий стол\к открытому занятию\врач\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4381500"/>
            <a:ext cx="2952750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Рисунок 10" descr="C:\Documents and Settings\Admin\Рабочий стол\к открытому занятию\врач\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2420938"/>
            <a:ext cx="2592387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1" descr="C:\Documents and Settings\Admin\Рабочий стол\к открытому занятию\к уроку\572128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836613"/>
            <a:ext cx="51847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12" descr="C:\Documents and Settings\Admin\Рабочий стол\к открытому занятию\к уроку\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692150"/>
            <a:ext cx="4100513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13" descr="C:\Documents and Settings\Admin\Рабочий стол\к открытому занятию\к уроку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836613"/>
            <a:ext cx="5568950" cy="57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14" descr="C:\Documents and Settings\Admin\Рабочий стол\к открытому занятию\к уроку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476250"/>
            <a:ext cx="4979988" cy="614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smtClean="0">
                <a:solidFill>
                  <a:srgbClr val="CC0099"/>
                </a:solidFill>
              </a:rPr>
              <a:t>Школьный повар</a:t>
            </a:r>
          </a:p>
        </p:txBody>
      </p:sp>
      <p:pic>
        <p:nvPicPr>
          <p:cNvPr id="29698" name="Рисунок 11" descr="C:\Documents and Settings\Admin\Рабочий стол\к открытому занятию\к уроку\572128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276475"/>
            <a:ext cx="2305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Рисунок 12" descr="C:\Documents and Settings\Admin\Рабочий стол\к открытому занятию\к уроку\ima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3038" y="2276475"/>
            <a:ext cx="17653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13" descr="C:\Documents and Settings\Admin\Рабочий стол\к открытому занятию\к уроку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7450" y="4581525"/>
            <a:ext cx="2214563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Рисунок 14" descr="C:\Documents and Settings\Admin\Рабочий стол\к открытому занятию\к уроку\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4581525"/>
            <a:ext cx="18446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1" descr="C:\Documents and Settings\Admin\Рабочий стол\к открытому занятию\сантехник\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196975"/>
            <a:ext cx="4967287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2" descr="C:\Documents and Settings\Admin\Рабочий стол\к открытому занятию\сантехник\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290638"/>
            <a:ext cx="5040313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3" descr="C:\Documents and Settings\Admin\Рабочий стол\к открытому занятию\сантехник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196975"/>
            <a:ext cx="4410075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713787" cy="6264275"/>
          </a:xfrm>
          <a:solidFill>
            <a:srgbClr val="CC0066"/>
          </a:solidFill>
        </p:spPr>
        <p:txBody>
          <a:bodyPr/>
          <a:lstStyle/>
          <a:p>
            <a:pPr eaLnBrk="1" hangingPunct="1"/>
            <a:r>
              <a:rPr lang="ru-RU" sz="7200" smtClean="0"/>
              <a:t>Узнай профессию по иллюстрациям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4" descr="C:\Documents and Settings\Admin\Рабочий стол\к открытому занятию\сантехник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981075"/>
            <a:ext cx="597535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>
                <a:solidFill>
                  <a:srgbClr val="009900"/>
                </a:solidFill>
              </a:rPr>
              <a:t>Школьный сантехник</a:t>
            </a:r>
          </a:p>
        </p:txBody>
      </p:sp>
      <p:pic>
        <p:nvPicPr>
          <p:cNvPr id="34818" name="Рисунок 2" descr="C:\Documents and Settings\Admin\Рабочий стол\к открытому занятию\сантехник\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700213"/>
            <a:ext cx="2303462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Рисунок 1" descr="C:\Documents and Settings\Admin\Рабочий стол\к открытому занятию\сантехник\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1700213"/>
            <a:ext cx="2540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Рисунок 3" descr="C:\Documents and Settings\Admin\Рабочий стол\к открытому занятию\сантехник\4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3933825"/>
            <a:ext cx="2436812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Рисунок 4" descr="C:\Documents and Settings\Admin\Рабочий стол\к открытому занятию\сантехник\i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4232275"/>
            <a:ext cx="3492500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5" descr="C:\Documents and Settings\Admin\Рабочий стол\к открытому занятию\плотник\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073150"/>
            <a:ext cx="6624638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Рисунок 6" descr="C:\Documents and Settings\Admin\Рабочий стол\к открытому занятию\плотник\1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33438"/>
            <a:ext cx="755967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Рисунок 7" descr="C:\Documents and Settings\Admin\Рабочий стол\к открытому занятию\плотник\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889000"/>
            <a:ext cx="5543550" cy="528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Рисунок 8" descr="C:\Documents and Settings\Admin\Рабочий стол\к открытому занятию\плотник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844550"/>
            <a:ext cx="6840538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>
                <a:solidFill>
                  <a:srgbClr val="A50021"/>
                </a:solidFill>
              </a:rPr>
              <a:t>Школьный плотник</a:t>
            </a:r>
          </a:p>
        </p:txBody>
      </p:sp>
      <p:pic>
        <p:nvPicPr>
          <p:cNvPr id="39938" name="Рисунок 5" descr="C:\Documents and Settings\Admin\Рабочий стол\к открытому занятию\плотник\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989138"/>
            <a:ext cx="3097212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Рисунок 6" descr="C:\Documents and Settings\Admin\Рабочий стол\к открытому занятию\плотник\1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1989138"/>
            <a:ext cx="2916237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Рисунок 7" descr="C:\Documents and Settings\Admin\Рабочий стол\к открытому занятию\плотник\7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4592638"/>
            <a:ext cx="2376488" cy="22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Рисунок 8" descr="C:\Documents and Settings\Admin\Рабочий стол\к открытому занятию\плотник\4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4283075"/>
            <a:ext cx="33147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Рисунок 9" descr="C:\Documents and Settings\Admin\Рабочий стол\к открытому занятию\электрик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981075"/>
            <a:ext cx="518477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Рисунок 10" descr="C:\Documents and Settings\Admin\Рабочий стол\к открытому занятию\электрик\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265238"/>
            <a:ext cx="720090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Рисунок 11" descr="C:\Documents and Settings\Admin\Рабочий стол\к открытому занятию\электрик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098550"/>
            <a:ext cx="6192837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 descr="C:\Documents and Settings\Admin\Рабочий стол\к открытому занятию\библиотека\1.jpe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70188" y="2078038"/>
            <a:ext cx="6373812" cy="4779962"/>
          </a:xfrm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Рисунок 12" descr="C:\Documents and Settings\Admin\Рабочий стол\к открытому занятию\электрик\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620713"/>
            <a:ext cx="6264275" cy="602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400" smtClean="0">
                <a:solidFill>
                  <a:srgbClr val="660033"/>
                </a:solidFill>
              </a:rPr>
              <a:t>Школьный электрик</a:t>
            </a:r>
          </a:p>
        </p:txBody>
      </p:sp>
      <p:pic>
        <p:nvPicPr>
          <p:cNvPr id="45058" name="Рисунок 9" descr="C:\Documents and Settings\Admin\Рабочий стол\к открытому занятию\электрик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989138"/>
            <a:ext cx="230346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Рисунок 10" descr="C:\Documents and Settings\Admin\Рабочий стол\к открытому занятию\электрик\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060575"/>
            <a:ext cx="3255963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Рисунок 11" descr="C:\Documents and Settings\Admin\Рабочий стол\к открытому занятию\электрик\i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4465638"/>
            <a:ext cx="3167062" cy="239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1" name="Рисунок 12" descr="C:\Documents and Settings\Admin\Рабочий стол\к открытому занятию\электрик\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4330700"/>
            <a:ext cx="2627312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2" descr="C:\Documents and Settings\Admin\Рабочий стол\к открытому занятию\библиотека\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620713"/>
            <a:ext cx="7812087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4" descr="C:\Documents and Settings\Admin\Рабочий стол\к открытому занятию\библиотека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781674" flipV="1">
            <a:off x="1908175" y="620713"/>
            <a:ext cx="4852988" cy="591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C0066"/>
                </a:solidFill>
              </a:rPr>
              <a:t>      Школьный библиотекарь</a:t>
            </a:r>
          </a:p>
        </p:txBody>
      </p:sp>
      <p:pic>
        <p:nvPicPr>
          <p:cNvPr id="19458" name="Рисунок 1" descr="C:\Documents and Settings\Admin\Рабочий стол\к открытому занятию\библиотека\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349500"/>
            <a:ext cx="2952750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2" descr="C:\Documents and Settings\Admin\Рабочий стол\к открытому занятию\библиотека\3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2325688"/>
            <a:ext cx="2808288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4" descr="C:\Documents and Settings\Admin\Рабочий стол\к открытому занятию\библиотека\i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3789363"/>
            <a:ext cx="23495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 descr="C:\Documents and Settings\Admin\Рабочий стол\к открытому занятию\врач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628775"/>
            <a:ext cx="6194425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7" descr="C:\Documents and Settings\Admin\Рабочий стол\к открытому занятию\врач\risunok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692150"/>
            <a:ext cx="3903662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8" descr="C:\Documents and Settings\Admin\Рабочий стол\к открытому занятию\врач\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125538"/>
            <a:ext cx="5834063" cy="458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3">
      <a:dk1>
        <a:srgbClr val="006699"/>
      </a:dk1>
      <a:lt1>
        <a:srgbClr val="FFFFFF"/>
      </a:lt1>
      <a:dk2>
        <a:srgbClr val="6699FF"/>
      </a:dk2>
      <a:lt2>
        <a:srgbClr val="FFFFFF"/>
      </a:lt2>
      <a:accent1>
        <a:srgbClr val="33CCCC"/>
      </a:accent1>
      <a:accent2>
        <a:srgbClr val="006699"/>
      </a:accent2>
      <a:accent3>
        <a:srgbClr val="B8CAFF"/>
      </a:accent3>
      <a:accent4>
        <a:srgbClr val="DADADA"/>
      </a:accent4>
      <a:accent5>
        <a:srgbClr val="ADE2E2"/>
      </a:accent5>
      <a:accent6>
        <a:srgbClr val="005C8A"/>
      </a:accent6>
      <a:hlink>
        <a:srgbClr val="99CC00"/>
      </a:hlink>
      <a:folHlink>
        <a:srgbClr val="FFFFCC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</TotalTime>
  <Words>21</Words>
  <PresentationFormat>Экран (4:3)</PresentationFormat>
  <Paragraphs>8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Wingdings</vt:lpstr>
      <vt:lpstr>Calibri</vt:lpstr>
      <vt:lpstr>Times New Roman</vt:lpstr>
      <vt:lpstr>a_LCDNova</vt:lpstr>
      <vt:lpstr>Капсулы</vt:lpstr>
      <vt:lpstr>Капсулы</vt:lpstr>
      <vt:lpstr>Профессии людей, работающих в школе</vt:lpstr>
      <vt:lpstr>Узнай профессию по иллюстрациям</vt:lpstr>
      <vt:lpstr>Слайд 3</vt:lpstr>
      <vt:lpstr>Слайд 4</vt:lpstr>
      <vt:lpstr>Слайд 5</vt:lpstr>
      <vt:lpstr>      Школьный библиотекарь</vt:lpstr>
      <vt:lpstr>Слайд 7</vt:lpstr>
      <vt:lpstr>Слайд 8</vt:lpstr>
      <vt:lpstr>Слайд 9</vt:lpstr>
      <vt:lpstr>Слайд 10</vt:lpstr>
      <vt:lpstr>       Школьный фельдшер</vt:lpstr>
      <vt:lpstr>Слайд 12</vt:lpstr>
      <vt:lpstr>Слайд 13</vt:lpstr>
      <vt:lpstr>Слайд 14</vt:lpstr>
      <vt:lpstr>Слайд 15</vt:lpstr>
      <vt:lpstr>Школьный повар</vt:lpstr>
      <vt:lpstr>Слайд 17</vt:lpstr>
      <vt:lpstr>Слайд 18</vt:lpstr>
      <vt:lpstr>Слайд 19</vt:lpstr>
      <vt:lpstr>Слайд 20</vt:lpstr>
      <vt:lpstr>Школьный сантехник</vt:lpstr>
      <vt:lpstr>Слайд 22</vt:lpstr>
      <vt:lpstr>Слайд 23</vt:lpstr>
      <vt:lpstr>Слайд 24</vt:lpstr>
      <vt:lpstr>Слайд 25</vt:lpstr>
      <vt:lpstr>Школьный плотник</vt:lpstr>
      <vt:lpstr>Слайд 27</vt:lpstr>
      <vt:lpstr>Слайд 28</vt:lpstr>
      <vt:lpstr>Слайд 29</vt:lpstr>
      <vt:lpstr>Слайд 30</vt:lpstr>
      <vt:lpstr>Школьный электрик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Профессии людей, работающих в школе</dc:title>
  <cp:lastModifiedBy>Loner-XP</cp:lastModifiedBy>
  <cp:revision>2</cp:revision>
  <dcterms:modified xsi:type="dcterms:W3CDTF">2013-04-23T10:25:46Z</dcterms:modified>
</cp:coreProperties>
</file>