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56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docid=u8rKRbN-2sUZNM&amp;tbnid=XI0YqJV9Tb-d5M:&amp;ved=0CAQQjB0&amp;url=http%3A%2F%2Fnsportal.ru%2Fap%2Fkhudozhestvenno-prikladnoe-tvorchestvo%2Flibrary%2Fpanno-iz-sukhotsvetov&amp;ei=YwhfUtWmHOnK4ATr8ICQDQ&amp;bvm=bv.54176721,d.bGE&amp;psig=AFQjCNEzAsts2LxjC-WpUGzxCNWYfxd9vQ&amp;ust=1382042889435457" TargetMode="External"/><Relationship Id="rId2" Type="http://schemas.openxmlformats.org/officeDocument/2006/relationships/hyperlink" Target="https://www.google.ru/url?sa=i&amp;rct=j&amp;q=&amp;esrc=s&amp;source=images&amp;cd=&amp;cad=rja&amp;docid=9QGk5upIX3Tl2M&amp;tbnid=e_A-zG-dR5psOM:&amp;ved=0CAQQjB0&amp;url=http%3A%2F%2Fwww.myshared.ru%2Fslide%2F178890%2F&amp;ei=mgdfUvaoMuXq4gTqx4HYDg&amp;bvm=bv.54176721,d.bGE&amp;psig=AFQjCNEzAsts2LxjC-WpUGzxCNWYfxd9vQ&amp;ust=138204288943545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url?sa=i&amp;rct=j&amp;q=&amp;esrc=s&amp;source=images&amp;cd=&amp;cad=rja&amp;docid=hwo7WcQ7S7Iy2M&amp;tbnid=mrxYi8qefmJ3yM:&amp;ved=0CAQQjB0&amp;url=http%3A%2F%2Fwww.liveinternet.ru%2Ftags%2F%25EF%25EE%25E4%25E5%25EB%25EA%25E8%2B%25E8%25E7%2B%25EF%25F0%25E8%25F0%25EE%25E4%25ED%25EE%25E3%25EE%2B%25EC%25E0%25F2%25E5%25F0%25E8%25E0%25EB%25E0%2F&amp;ei=2ghfUvZZpuLhBMWDgcgI&amp;bvm=bv.54176721,d.bGE&amp;psig=AFQjCNEzAsts2LxjC-WpUGzxCNWYfxd9vQ&amp;ust=1382042889435457" TargetMode="External"/><Relationship Id="rId4" Type="http://schemas.openxmlformats.org/officeDocument/2006/relationships/hyperlink" Target="https://www.google.ru/url?sa=i&amp;rct=j&amp;q=&amp;esrc=s&amp;source=images&amp;cd=&amp;cad=rja&amp;docid=UtHt5pltNJ4TxM&amp;tbnid=8f2xNyy6AulvmM:&amp;ved=0CAQQjB0&amp;url=http%3A%2F%2Fwww.myshared.ru%2Fslide%2F232159%2F&amp;ei=jwhfUtmqAdPQ4QS8i4D4Cw&amp;bvm=bv.54176721,d.bGE&amp;psig=AFQjCNEzAsts2LxjC-WpUGzxCNWYfxd9vQ&amp;ust=138204288943545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357321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Флористика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886200"/>
            <a:ext cx="5500726" cy="16145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Подготовила учитель начальных классов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МБОУ </a:t>
            </a:r>
            <a:r>
              <a:rPr lang="ru-RU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Луговской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СОШ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Гурьевского района 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Калининградской области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Новикова Ольга Сергеевна</a:t>
            </a:r>
          </a:p>
          <a:p>
            <a:endParaRPr lang="ru-RU" dirty="0"/>
          </a:p>
        </p:txBody>
      </p:sp>
      <p:pic>
        <p:nvPicPr>
          <p:cNvPr id="29698" name="Picture 2" descr="http://adalin.mospsy.ru/img6/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3571900" cy="295752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mg1.liveinternet.ru/images/attach/c/8/104/963/1049639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5000628" cy="3219456"/>
          </a:xfrm>
          <a:prstGeom prst="rect">
            <a:avLst/>
          </a:prstGeom>
          <a:noFill/>
        </p:spPr>
      </p:pic>
      <p:pic>
        <p:nvPicPr>
          <p:cNvPr id="33798" name="Picture 6" descr="http://snova-prazdnik.ru/wp-content/uploads/2012/08/%D0%BF%D0%BE%D0%B4%D0%B5%D0%BB%D0%BA%D0%B8_%D0%B8%D0%B7_%D0%BE%D1%81%D0%B5%D0%BD%D0%BD%D0%B8%D1%85_%D0%BB%D0%B8%D1%81%D1%82%D1%8C%D0%B5%D0%B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372" cy="4143373"/>
          </a:xfrm>
          <a:prstGeom prst="flowChartPunchedCard">
            <a:avLst/>
          </a:prstGeom>
          <a:noFill/>
        </p:spPr>
      </p:pic>
      <p:pic>
        <p:nvPicPr>
          <p:cNvPr id="33800" name="Picture 8" descr="http://snova-prazdnik.ru/wp-content/uploads/2012/08/%D0%BF%D0%BE%D0%B4%D0%B5%D0%BB%D0%BA%D0%B8_%D0%B8%D0%B7_%D0%BE%D1%81%D0%B5%D0%BD%D0%BD%D0%B8%D1%85_%D0%BB%D0%B8%D1%81%D1%82%D1%8C%D0%B5%D0%B2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5286380" cy="3643314"/>
          </a:xfrm>
          <a:prstGeom prst="flowChartPunchedCard">
            <a:avLst/>
          </a:prstGeom>
          <a:noFill/>
        </p:spPr>
      </p:pic>
      <p:pic>
        <p:nvPicPr>
          <p:cNvPr id="33802" name="Picture 10" descr="https://encrypted-tbn0.gstatic.com/images?q=tbn:ANd9GcTeTMlU3HqZI-ft3quFL0_HubvbTCnTR2xnT2OZyHJ0jAzPZJdJ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3786182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nova-prazdnik.ru/wp-content/uploads/2012/08/%D0%BE%D1%81%D0%B5%D0%BD%D0%BD%D0%B8%D0%B5_%D0%BF%D0%BE%D0%B4%D0%B5%D0%BB%D0%BA%D0%B8_%D0%B5%D0%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810000" cy="3848101"/>
          </a:xfrm>
          <a:prstGeom prst="rect">
            <a:avLst/>
          </a:prstGeom>
          <a:noFill/>
        </p:spPr>
      </p:pic>
      <p:pic>
        <p:nvPicPr>
          <p:cNvPr id="35844" name="Picture 4" descr="http://noskurnos.ru/sites/noskurnos.ru/files/styles/large/public/images/2012290620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429124" cy="402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www.myshared.ru</a:t>
            </a:r>
            <a:r>
              <a:rPr lang="en-US" dirty="0"/>
              <a:t> </a:t>
            </a:r>
            <a:endParaRPr lang="ru-RU" dirty="0" smtClean="0"/>
          </a:p>
          <a:p>
            <a:r>
              <a:rPr lang="en-US" u="sng" dirty="0">
                <a:hlinkClick r:id="rId3"/>
              </a:rPr>
              <a:t>nsportal.ru</a:t>
            </a:r>
            <a:r>
              <a:rPr lang="en-US" dirty="0"/>
              <a:t> </a:t>
            </a:r>
            <a:r>
              <a:rPr lang="ru-RU" dirty="0" smtClean="0"/>
              <a:t>-</a:t>
            </a:r>
            <a:r>
              <a:rPr lang="ru-RU" dirty="0" err="1" smtClean="0"/>
              <a:t>пано</a:t>
            </a:r>
            <a:r>
              <a:rPr lang="ru-RU" dirty="0" smtClean="0"/>
              <a:t> из сухоцветов</a:t>
            </a:r>
          </a:p>
          <a:p>
            <a:r>
              <a:rPr lang="en-US" u="sng" dirty="0">
                <a:hlinkClick r:id="rId4"/>
              </a:rPr>
              <a:t>www.myshared.ru</a:t>
            </a:r>
            <a:r>
              <a:rPr lang="en-US" dirty="0"/>
              <a:t> </a:t>
            </a:r>
            <a:r>
              <a:rPr lang="ru-RU" dirty="0" smtClean="0"/>
              <a:t>-презентация о флористике</a:t>
            </a:r>
          </a:p>
          <a:p>
            <a:r>
              <a:rPr lang="en-US" u="sng" dirty="0">
                <a:hlinkClick r:id="rId5"/>
              </a:rPr>
              <a:t>www.liveinternet.ru</a:t>
            </a:r>
            <a:r>
              <a:rPr lang="en-US" dirty="0"/>
              <a:t> </a:t>
            </a:r>
            <a:r>
              <a:rPr lang="ru-RU" dirty="0" smtClean="0"/>
              <a:t>-поделки из природного материала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28596" y="785795"/>
            <a:ext cx="8358246" cy="40005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  </a:t>
            </a:r>
            <a:r>
              <a:rPr lang="ru-RU" sz="2800" b="1" u="sng" dirty="0" smtClean="0">
                <a:solidFill>
                  <a:srgbClr val="00B050"/>
                </a:solidFill>
              </a:rPr>
              <a:t>Флористика-</a:t>
            </a:r>
            <a:r>
              <a:rPr lang="ru-RU" sz="2800" b="1" dirty="0" smtClean="0">
                <a:solidFill>
                  <a:srgbClr val="00B050"/>
                </a:solidFill>
              </a:rPr>
              <a:t>разновидность декоративно-прикладного искусства, которое воплощается в создании флористических работ ( букетов, композиций, панно, коллажей) из разнообразных природных материалов ( цветов, листьев, трав, ягод, плодов, орехов и т.д.),которые могут быть  живыми, сухими или консервированными)</a:t>
            </a:r>
          </a:p>
          <a:p>
            <a:endParaRPr lang="ru-RU" sz="28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                                                         </a:t>
            </a:r>
            <a:r>
              <a:rPr lang="ru-RU" sz="2800" dirty="0" err="1" smtClean="0">
                <a:solidFill>
                  <a:srgbClr val="00B050"/>
                </a:solidFill>
              </a:rPr>
              <a:t>Википедия</a:t>
            </a:r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/>
          </a:p>
        </p:txBody>
      </p:sp>
      <p:pic>
        <p:nvPicPr>
          <p:cNvPr id="34822" name="Picture 6" descr="http://s1.pic4you.ru/allimage/y2012/07-28/12216/22875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857628"/>
            <a:ext cx="3000396" cy="267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s2.livemaster.ru/foto/large/e2d14336775-kartiny-panno-kollazh-interer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znv.ru/konkurs2010/204/3/2721_204_3_1284379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000528" cy="5357826"/>
          </a:xfrm>
          <a:prstGeom prst="rect">
            <a:avLst/>
          </a:prstGeom>
          <a:noFill/>
        </p:spPr>
      </p:pic>
      <p:pic>
        <p:nvPicPr>
          <p:cNvPr id="30722" name="Picture 2" descr=",банк29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50046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rukodelie.by/19/R040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500594"/>
          </a:xfrm>
          <a:prstGeom prst="rect">
            <a:avLst/>
          </a:prstGeom>
          <a:noFill/>
        </p:spPr>
      </p:pic>
      <p:pic>
        <p:nvPicPr>
          <p:cNvPr id="7" name="Picture 6" descr="бук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525" cy="4105275"/>
          </a:xfrm>
          <a:prstGeom prst="rect">
            <a:avLst/>
          </a:prstGeom>
          <a:noFill/>
        </p:spPr>
      </p:pic>
      <p:pic>
        <p:nvPicPr>
          <p:cNvPr id="15362" name="Picture 2" descr="http://nsportal.ru/sites/default/files/2012/3/dscn1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86034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анно из сухоцв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857652" cy="5572164"/>
          </a:xfrm>
          <a:prstGeom prst="smileyFace">
            <a:avLst/>
          </a:prstGeom>
          <a:noFill/>
        </p:spPr>
      </p:pic>
      <p:pic>
        <p:nvPicPr>
          <p:cNvPr id="14340" name="Picture 4" descr="http://news8-online.pp.ua/image.php?aW1nMC5saXZlaW50ZXJuZXQucnUvaW1hZ2VzL2F0dGFjaC9jLzMvNzcvMzY4Lzc3MzY4ODkwXzE0MDQ4OTg2MzE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2100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dom-polski.org/wp-content/uploads/2011/02/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19425" cy="4267200"/>
          </a:xfrm>
          <a:prstGeom prst="rect">
            <a:avLst/>
          </a:prstGeom>
          <a:noFill/>
        </p:spPr>
      </p:pic>
      <p:pic>
        <p:nvPicPr>
          <p:cNvPr id="13322" name="Picture 10" descr="http://news8-online.pp.ua/image.php?aW1nMC5saXZlaW50ZXJuZXQucnUvaW1hZ2VzL2F0dGFjaC9jLzMvNzcvMjYwLzc3MjYwNzEyXzE0MzIyNDM4MTE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52" y="0"/>
            <a:ext cx="3286148" cy="4191515"/>
          </a:xfrm>
          <a:prstGeom prst="rect">
            <a:avLst/>
          </a:prstGeom>
          <a:noFill/>
        </p:spPr>
      </p:pic>
      <p:pic>
        <p:nvPicPr>
          <p:cNvPr id="13316" name="Picture 4" descr="http://www.maaam.ru/upload/blogs/e6762b39a2454127e07ef324a49b97c5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286702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989342" cy="3705270"/>
          </a:xfrm>
          <a:prstGeom prst="rect">
            <a:avLst/>
          </a:prstGeom>
          <a:noFill/>
        </p:spPr>
      </p:pic>
      <p:pic>
        <p:nvPicPr>
          <p:cNvPr id="31748" name="Picture 4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14700" cy="3838576"/>
          </a:xfrm>
          <a:prstGeom prst="rect">
            <a:avLst/>
          </a:prstGeom>
          <a:noFill/>
        </p:spPr>
      </p:pic>
      <p:pic>
        <p:nvPicPr>
          <p:cNvPr id="31752" name="Picture 8" descr=",банк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214554"/>
            <a:ext cx="3357554" cy="3000372"/>
          </a:xfrm>
          <a:prstGeom prst="ellipse">
            <a:avLst/>
          </a:prstGeom>
          <a:noFill/>
        </p:spPr>
      </p:pic>
      <p:pic>
        <p:nvPicPr>
          <p:cNvPr id="31754" name="Picture 10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2571751" cy="2214578"/>
          </a:xfrm>
          <a:prstGeom prst="rect">
            <a:avLst/>
          </a:prstGeom>
          <a:noFill/>
        </p:spPr>
      </p:pic>
      <p:pic>
        <p:nvPicPr>
          <p:cNvPr id="7" name="Picture 2" descr="http://nsportal.ru/sites/default/files/2011/10/p10009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00504"/>
            <a:ext cx="2571768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,банк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485778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Флористика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2013-10-16T22:12:44Z</dcterms:modified>
</cp:coreProperties>
</file>