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44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96DFDA8A-0A63-49C2-B545-51A8C8F85CE5}" type="datetimeFigureOut">
              <a:rPr lang="ru-RU" smtClean="0"/>
              <a:t>29.11.2012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16C680AB-465C-4EB6-A3C7-BDAADFB3833A}"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6DFDA8A-0A63-49C2-B545-51A8C8F85CE5}" type="datetimeFigureOut">
              <a:rPr lang="ru-RU" smtClean="0"/>
              <a:t>29.11.2012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C680AB-465C-4EB6-A3C7-BDAADFB3833A}"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6DFDA8A-0A63-49C2-B545-51A8C8F85CE5}" type="datetimeFigureOut">
              <a:rPr lang="ru-RU" smtClean="0"/>
              <a:t>29.11.2012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C680AB-465C-4EB6-A3C7-BDAADFB3833A}"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6DFDA8A-0A63-49C2-B545-51A8C8F85CE5}" type="datetimeFigureOut">
              <a:rPr lang="ru-RU" smtClean="0"/>
              <a:t>29.11.2012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C680AB-465C-4EB6-A3C7-BDAADFB3833A}"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6DFDA8A-0A63-49C2-B545-51A8C8F85CE5}" type="datetimeFigureOut">
              <a:rPr lang="ru-RU" smtClean="0"/>
              <a:t>29.11.2012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16C680AB-465C-4EB6-A3C7-BDAADFB3833A}"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6DFDA8A-0A63-49C2-B545-51A8C8F85CE5}" type="datetimeFigureOut">
              <a:rPr lang="ru-RU" smtClean="0"/>
              <a:t>29.11.2012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6C680AB-465C-4EB6-A3C7-BDAADFB3833A}"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6DFDA8A-0A63-49C2-B545-51A8C8F85CE5}" type="datetimeFigureOut">
              <a:rPr lang="ru-RU" smtClean="0"/>
              <a:t>29.11.2012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6C680AB-465C-4EB6-A3C7-BDAADFB3833A}"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6DFDA8A-0A63-49C2-B545-51A8C8F85CE5}" type="datetimeFigureOut">
              <a:rPr lang="ru-RU" smtClean="0"/>
              <a:t>29.11.2012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6C680AB-465C-4EB6-A3C7-BDAADFB3833A}"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6DFDA8A-0A63-49C2-B545-51A8C8F85CE5}" type="datetimeFigureOut">
              <a:rPr lang="ru-RU" smtClean="0"/>
              <a:t>29.11.2012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6C680AB-465C-4EB6-A3C7-BDAADFB3833A}"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6DFDA8A-0A63-49C2-B545-51A8C8F85CE5}" type="datetimeFigureOut">
              <a:rPr lang="ru-RU" smtClean="0"/>
              <a:t>29.11.2012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6C680AB-465C-4EB6-A3C7-BDAADFB3833A}"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6DFDA8A-0A63-49C2-B545-51A8C8F85CE5}" type="datetimeFigureOut">
              <a:rPr lang="ru-RU" smtClean="0"/>
              <a:t>29.11.2012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6C680AB-465C-4EB6-A3C7-BDAADFB3833A}"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6DFDA8A-0A63-49C2-B545-51A8C8F85CE5}" type="datetimeFigureOut">
              <a:rPr lang="ru-RU" smtClean="0"/>
              <a:t>29.11.2012</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6C680AB-465C-4EB6-A3C7-BDAADFB3833A}"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410592" y="980728"/>
            <a:ext cx="6322821" cy="923330"/>
          </a:xfrm>
          <a:prstGeom prst="rect">
            <a:avLst/>
          </a:prstGeom>
          <a:noFill/>
        </p:spPr>
        <p:txBody>
          <a:bodyPr wrap="square" lIns="91440" tIns="45720" rIns="91440" bIns="45720">
            <a:spAutoFit/>
          </a:bodyPr>
          <a:lstStyle/>
          <a:p>
            <a:pPr algn="ctr"/>
            <a:r>
              <a:rPr lang="ru-RU" sz="5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ТИГРОВАЯ АКУЛА</a:t>
            </a:r>
            <a:endParaRPr lang="ru-RU" sz="5400" b="1" i="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6" name="Рисунок 5" descr="акула.jpg"/>
          <p:cNvPicPr>
            <a:picLocks noChangeAspect="1"/>
          </p:cNvPicPr>
          <p:nvPr/>
        </p:nvPicPr>
        <p:blipFill>
          <a:blip r:embed="rId2" cstate="print"/>
          <a:stretch>
            <a:fillRect/>
          </a:stretch>
        </p:blipFill>
        <p:spPr>
          <a:xfrm>
            <a:off x="395536" y="3284984"/>
            <a:ext cx="3855680" cy="2891760"/>
          </a:xfrm>
          <a:prstGeom prst="rect">
            <a:avLst/>
          </a:prstGeom>
        </p:spPr>
      </p:pic>
      <p:pic>
        <p:nvPicPr>
          <p:cNvPr id="7" name="Рисунок 6" descr="акула2.jpg"/>
          <p:cNvPicPr>
            <a:picLocks noChangeAspect="1"/>
          </p:cNvPicPr>
          <p:nvPr/>
        </p:nvPicPr>
        <p:blipFill>
          <a:blip r:embed="rId3" cstate="print"/>
          <a:stretch>
            <a:fillRect/>
          </a:stretch>
        </p:blipFill>
        <p:spPr>
          <a:xfrm>
            <a:off x="4283968" y="1772816"/>
            <a:ext cx="4692510" cy="312265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286000" y="1196752"/>
            <a:ext cx="4572000" cy="369332"/>
          </a:xfrm>
          <a:prstGeom prst="rect">
            <a:avLst/>
          </a:prstGeom>
        </p:spPr>
        <p:txBody>
          <a:bodyPr wrap="square">
            <a:spAutoFit/>
          </a:bodyPr>
          <a:lstStyle/>
          <a:p>
            <a:r>
              <a:rPr lang="ru-RU" dirty="0"/>
              <a:t> </a:t>
            </a:r>
          </a:p>
        </p:txBody>
      </p:sp>
      <p:sp>
        <p:nvSpPr>
          <p:cNvPr id="5" name="Прямоугольник 4"/>
          <p:cNvSpPr/>
          <p:nvPr/>
        </p:nvSpPr>
        <p:spPr>
          <a:xfrm>
            <a:off x="0" y="0"/>
            <a:ext cx="5868144" cy="3046988"/>
          </a:xfrm>
          <a:prstGeom prst="rect">
            <a:avLst/>
          </a:prstGeom>
        </p:spPr>
        <p:txBody>
          <a:bodyPr wrap="square">
            <a:spAutoFit/>
          </a:bodyPr>
          <a:lstStyle/>
          <a:p>
            <a:r>
              <a:rPr lang="ru-RU" sz="2400" dirty="0"/>
              <a:t>При рождении эти хищники имеют длину всего от 50 до 70 сантиметров. Вырастают они гораздо большими. Взрослая тигровая акула может достигать 4 метров в длину и весить около 680 килограмм. Некоторые особи могут вырасти до 5 метров и набрать массу до 900 килограмм. </a:t>
            </a:r>
            <a:r>
              <a:rPr lang="ru-RU" sz="2400" dirty="0" smtClean="0"/>
              <a:t/>
            </a:r>
            <a:br>
              <a:rPr lang="ru-RU" sz="2400" dirty="0" smtClean="0"/>
            </a:br>
            <a:endParaRPr lang="ru-RU" sz="2400" dirty="0"/>
          </a:p>
        </p:txBody>
      </p:sp>
      <p:pic>
        <p:nvPicPr>
          <p:cNvPr id="6" name="Рисунок 5" descr="АКУЛА 3.jpg"/>
          <p:cNvPicPr>
            <a:picLocks noChangeAspect="1"/>
          </p:cNvPicPr>
          <p:nvPr/>
        </p:nvPicPr>
        <p:blipFill>
          <a:blip r:embed="rId2" cstate="print"/>
          <a:stretch>
            <a:fillRect/>
          </a:stretch>
        </p:blipFill>
        <p:spPr>
          <a:xfrm>
            <a:off x="395536" y="3429000"/>
            <a:ext cx="3600400" cy="3168352"/>
          </a:xfrm>
          <a:prstGeom prst="rect">
            <a:avLst/>
          </a:prstGeom>
        </p:spPr>
      </p:pic>
      <p:pic>
        <p:nvPicPr>
          <p:cNvPr id="7" name="Рисунок 6" descr="акула4.jpg"/>
          <p:cNvPicPr>
            <a:picLocks noChangeAspect="1"/>
          </p:cNvPicPr>
          <p:nvPr/>
        </p:nvPicPr>
        <p:blipFill>
          <a:blip r:embed="rId3" cstate="print"/>
          <a:stretch>
            <a:fillRect/>
          </a:stretch>
        </p:blipFill>
        <p:spPr>
          <a:xfrm>
            <a:off x="5364088" y="2780928"/>
            <a:ext cx="2981692" cy="284643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12576" y="0"/>
            <a:ext cx="6732240" cy="4709160"/>
          </a:xfrm>
        </p:spPr>
        <p:txBody>
          <a:bodyPr>
            <a:normAutofit fontScale="25000" lnSpcReduction="20000"/>
          </a:bodyPr>
          <a:lstStyle/>
          <a:p>
            <a:r>
              <a:rPr lang="ru-RU" sz="8000" dirty="0" smtClean="0"/>
              <a:t>Маленькие особи питаются преимущественно рыбой и морскими змеями, но с их ростом их пасть позволяет хватать добычу все больших размеров. Исследования показали, что маленькие акулы имеют очень разнообразные вкусы. На Гавайях, например, они питаются в основном морскими птицами, а в Австралии морские змеи являются обычным делом в меню. В своем большинстве эти хищники питаются местными морскими видами. Так как тигровые акулы живут в теплых морских водах и любят прибрежные зоны, то избежать контактов не удается, иногда человек становится жертвой их нападения. Правда, даже несмотря на чудовищный аппетит этого хищника, большинство нападений могли быть просто потому, что акула хотела узнать, съедобно это или нет, а не потому, что хотела есть.</a:t>
            </a:r>
          </a:p>
          <a:p>
            <a:endParaRPr lang="ru-RU" dirty="0"/>
          </a:p>
        </p:txBody>
      </p:sp>
      <p:pic>
        <p:nvPicPr>
          <p:cNvPr id="4" name="Рисунок 3" descr="акула5.jpg"/>
          <p:cNvPicPr>
            <a:picLocks noChangeAspect="1"/>
          </p:cNvPicPr>
          <p:nvPr/>
        </p:nvPicPr>
        <p:blipFill>
          <a:blip r:embed="rId2" cstate="print"/>
          <a:stretch>
            <a:fillRect/>
          </a:stretch>
        </p:blipFill>
        <p:spPr>
          <a:xfrm>
            <a:off x="4716016" y="3861048"/>
            <a:ext cx="4000852" cy="299695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4572000" cy="3600986"/>
          </a:xfrm>
          <a:prstGeom prst="rect">
            <a:avLst/>
          </a:prstGeom>
        </p:spPr>
        <p:txBody>
          <a:bodyPr>
            <a:spAutoFit/>
          </a:bodyPr>
          <a:lstStyle/>
          <a:p>
            <a:r>
              <a:rPr lang="ru-RU" sz="2400" dirty="0"/>
              <a:t>Уменьшение общей популяции акул не осталось незамеченным и для нашей тигровой акулы. Этот хищник как никто другой сохраняет баланс в экосистеме мирового океана, и уменьшение его численности может иметь плачевные результаты.</a:t>
            </a:r>
          </a:p>
          <a:p>
            <a:r>
              <a:rPr lang="ru-RU" dirty="0" smtClean="0"/>
              <a:t/>
            </a:r>
            <a:br>
              <a:rPr lang="ru-RU" dirty="0" smtClean="0"/>
            </a:br>
            <a:endParaRPr lang="ru-RU" dirty="0"/>
          </a:p>
        </p:txBody>
      </p:sp>
      <p:pic>
        <p:nvPicPr>
          <p:cNvPr id="5" name="Рисунок 4" descr="frekf6.jpg"/>
          <p:cNvPicPr>
            <a:picLocks noChangeAspect="1"/>
          </p:cNvPicPr>
          <p:nvPr/>
        </p:nvPicPr>
        <p:blipFill>
          <a:blip r:embed="rId2" cstate="print"/>
          <a:stretch>
            <a:fillRect/>
          </a:stretch>
        </p:blipFill>
        <p:spPr>
          <a:xfrm>
            <a:off x="5508104" y="0"/>
            <a:ext cx="3312368" cy="3240360"/>
          </a:xfrm>
          <a:prstGeom prst="rect">
            <a:avLst/>
          </a:prstGeom>
        </p:spPr>
      </p:pic>
      <p:pic>
        <p:nvPicPr>
          <p:cNvPr id="6" name="Рисунок 5" descr="frekf7.jpg"/>
          <p:cNvPicPr>
            <a:picLocks noChangeAspect="1"/>
          </p:cNvPicPr>
          <p:nvPr/>
        </p:nvPicPr>
        <p:blipFill>
          <a:blip r:embed="rId3" cstate="print"/>
          <a:stretch>
            <a:fillRect/>
          </a:stretch>
        </p:blipFill>
        <p:spPr>
          <a:xfrm>
            <a:off x="5292080" y="3936132"/>
            <a:ext cx="3448412" cy="2921868"/>
          </a:xfrm>
          <a:prstGeom prst="rect">
            <a:avLst/>
          </a:prstGeom>
        </p:spPr>
      </p:pic>
      <p:pic>
        <p:nvPicPr>
          <p:cNvPr id="7" name="Рисунок 6" descr="frekf8.jpg"/>
          <p:cNvPicPr>
            <a:picLocks noChangeAspect="1"/>
          </p:cNvPicPr>
          <p:nvPr/>
        </p:nvPicPr>
        <p:blipFill>
          <a:blip r:embed="rId4" cstate="print"/>
          <a:stretch>
            <a:fillRect/>
          </a:stretch>
        </p:blipFill>
        <p:spPr>
          <a:xfrm>
            <a:off x="251520" y="3429000"/>
            <a:ext cx="4104456" cy="34290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20</TotalTime>
  <Words>211</Words>
  <Application>Microsoft Office PowerPoint</Application>
  <PresentationFormat>Экран (4:3)</PresentationFormat>
  <Paragraphs>6</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Апекс</vt:lpstr>
      <vt:lpstr>Слайд 1</vt:lpstr>
      <vt:lpstr>Слайд 2</vt:lpstr>
      <vt:lpstr>Слайд 3</vt:lpstr>
      <vt:lpstr>Слайд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grg</dc:creator>
  <cp:lastModifiedBy>grg</cp:lastModifiedBy>
  <cp:revision>2</cp:revision>
  <dcterms:created xsi:type="dcterms:W3CDTF">2012-11-29T13:37:45Z</dcterms:created>
  <dcterms:modified xsi:type="dcterms:W3CDTF">2012-11-29T13:57:47Z</dcterms:modified>
</cp:coreProperties>
</file>