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6" r:id="rId4"/>
    <p:sldId id="287" r:id="rId5"/>
    <p:sldId id="292" r:id="rId6"/>
    <p:sldId id="293" r:id="rId7"/>
    <p:sldId id="288" r:id="rId8"/>
    <p:sldId id="282" r:id="rId9"/>
    <p:sldId id="289" r:id="rId10"/>
    <p:sldId id="264" r:id="rId11"/>
    <p:sldId id="263" r:id="rId12"/>
    <p:sldId id="262" r:id="rId13"/>
    <p:sldId id="299" r:id="rId14"/>
    <p:sldId id="275" r:id="rId15"/>
    <p:sldId id="300" r:id="rId16"/>
    <p:sldId id="28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21" autoAdjust="0"/>
  </p:normalViewPr>
  <p:slideViewPr>
    <p:cSldViewPr>
      <p:cViewPr varScale="1">
        <p:scale>
          <a:sx n="79" d="100"/>
          <a:sy n="79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2FE40-E1F4-46A1-8B3F-EC1EC9497306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26905-0BD6-48F4-B2B3-4CA3E5C2EB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inoit.com/users/evgeniya5/canvases/inbox" TargetMode="External"/><Relationship Id="rId2" Type="http://schemas.openxmlformats.org/officeDocument/2006/relationships/hyperlink" Target="http://www.toondoo.com/createBook.too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1\Pictures\Школьные\f_4e0e4849e5fd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428992" y="2643182"/>
            <a:ext cx="2106888" cy="22860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Урок технологии в 2 классе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714488"/>
            <a:ext cx="6400800" cy="17526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Тема: Наши помощники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14348" y="5105400"/>
            <a:ext cx="785814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Учитель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начальных классов </a:t>
            </a:r>
            <a:r>
              <a:rPr kumimoji="0" lang="ru-RU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Актаева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Т.В.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928670"/>
            <a:ext cx="7872410" cy="44291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800" dirty="0" smtClean="0">
                <a:solidFill>
                  <a:srgbClr val="C00000"/>
                </a:solidFill>
              </a:rPr>
              <a:t>Как избежать неприятные последствия использования бытовых приборов?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0000" dirty="0" smtClean="0">
                <a:solidFill>
                  <a:srgbClr val="C00000"/>
                </a:solidFill>
              </a:rPr>
              <a:t>?</a:t>
            </a:r>
            <a:endParaRPr lang="ru-RU" sz="20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Правила пользования бытовыми приборами: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C00000"/>
                </a:solidFill>
              </a:rPr>
              <a:t>Уходя из дома, проверь все ли бытовые приборы отключены.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C00000"/>
                </a:solidFill>
              </a:rPr>
              <a:t>Нельзя легковоспламеняющимися предметы располагать рядом с нагревательными приборами.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C00000"/>
                </a:solidFill>
              </a:rPr>
              <a:t>Нельзя включать приборы с поврежденным, имеющим неисправности шнуром питания.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C00000"/>
                </a:solidFill>
              </a:rPr>
              <a:t>Нельзя оставлять шнуры от включенных в розетку приборов на открытом месте, доступном для домашних животных, на проходе.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Можно ли компьютер назвать бытовым прибором? Обоснуй свой	 ответ.</a:t>
            </a:r>
            <a:endParaRPr lang="ru-RU" dirty="0"/>
          </a:p>
        </p:txBody>
      </p:sp>
      <p:pic>
        <p:nvPicPr>
          <p:cNvPr id="4098" name="Picture 2" descr="C:\Documents and Settings\Admin\Рабочий стол\Новая папка (4)\ur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500306"/>
            <a:ext cx="4762500" cy="350520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26064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FF0000"/>
                </a:solidFill>
              </a:rPr>
              <a:t>Работаем по плану:</a:t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1.Открываю  программу 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Power Point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2.Создаю слайд.  Сворачиваю страницу;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3.Отрываю файл учителя, выбираю нужную тему,  копирую её;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4.Вставляю тему на слайд;  Сворачиваю страницу;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5.Открывю другой файл учителя, выбираю комикс, копирую, 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возвращаюсь на презентацию, вставляю текст на слайд;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6. Всей командой выбираем самую интересную работу, отправляем учителю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работаем.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Рефлексия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У меня прекрасное настроение!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У меня хорошее настроение.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У меня настроение не очень хорошее…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hlinkClick r:id="rId2"/>
              </a:rPr>
              <a:t>http://www.toondoo.com/createBook.toon</a:t>
            </a:r>
            <a:r>
              <a:rPr lang="ru-RU" dirty="0" smtClean="0"/>
              <a:t> </a:t>
            </a:r>
            <a:r>
              <a:rPr lang="ru-RU" smtClean="0"/>
              <a:t>- </a:t>
            </a:r>
            <a:r>
              <a:rPr lang="ru-RU" smtClean="0"/>
              <a:t>Создание </a:t>
            </a:r>
            <a:r>
              <a:rPr lang="ru-RU" dirty="0" smtClean="0"/>
              <a:t>книги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u="sng" dirty="0" smtClean="0">
                <a:hlinkClick r:id="rId3"/>
              </a:rPr>
              <a:t>http://linoit.com/users/evgeniya5/canvases/inbox</a:t>
            </a:r>
            <a:r>
              <a:rPr lang="ru-RU" dirty="0" smtClean="0"/>
              <a:t> - Доска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3116"/>
            <a:ext cx="8086724" cy="192882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Молодцы!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3" name="Picture 4" descr="зна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3116"/>
            <a:ext cx="2571768" cy="221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3" y="1857364"/>
            <a:ext cx="4643470" cy="1357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А кого мы называем помощниками?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3" name="Picture 6" descr="Шустрик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786058"/>
            <a:ext cx="3428995" cy="3557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6572264" y="2000240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?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2571744"/>
            <a:ext cx="8604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?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7715272" y="2500306"/>
            <a:ext cx="571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?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1714488"/>
            <a:ext cx="4857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800" dirty="0" err="1" smtClean="0">
                <a:solidFill>
                  <a:srgbClr val="FF0000"/>
                </a:solidFill>
              </a:rPr>
              <a:t>Помощ-ник-и</a:t>
            </a:r>
            <a:endParaRPr lang="ru-RU" sz="4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Новая папка (4)\0009-010-Koro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2071702" cy="1285884"/>
          </a:xfrm>
          <a:prstGeom prst="rect">
            <a:avLst/>
          </a:prstGeom>
          <a:noFill/>
        </p:spPr>
      </p:pic>
      <p:pic>
        <p:nvPicPr>
          <p:cNvPr id="3" name="Picture 2" descr="C:\Documents and Settings\Admin\Рабочий стол\Новая папка (4)\1268922663_16jcuk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786577" y="4048904"/>
            <a:ext cx="1868352" cy="2451906"/>
          </a:xfrm>
          <a:prstGeom prst="rect">
            <a:avLst/>
          </a:prstGeom>
          <a:noFill/>
        </p:spPr>
      </p:pic>
      <p:pic>
        <p:nvPicPr>
          <p:cNvPr id="6" name="Picture 6" descr="C:\Documents and Settings\Admin\Рабочий стол\Новая папка (4)\20100224-microwave-0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214554"/>
            <a:ext cx="1557348" cy="1946685"/>
          </a:xfrm>
          <a:prstGeom prst="rect">
            <a:avLst/>
          </a:prstGeom>
          <a:noFill/>
        </p:spPr>
      </p:pic>
      <p:pic>
        <p:nvPicPr>
          <p:cNvPr id="7" name="Picture 2" descr="C:\Documents and Settings\Admin\Рабочий стол\Новая папка (4)\neva_ca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2214554"/>
            <a:ext cx="1564710" cy="1571636"/>
          </a:xfrm>
          <a:prstGeom prst="rect">
            <a:avLst/>
          </a:prstGeom>
          <a:noFill/>
        </p:spPr>
      </p:pic>
      <p:pic>
        <p:nvPicPr>
          <p:cNvPr id="8" name="Picture 3" descr="C:\Documents and Settings\Admin\Рабочий стол\Новая папка (4)\1_3326_mid2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285728"/>
            <a:ext cx="1886019" cy="1731096"/>
          </a:xfrm>
          <a:prstGeom prst="rect">
            <a:avLst/>
          </a:prstGeom>
          <a:noFill/>
        </p:spPr>
      </p:pic>
      <p:pic>
        <p:nvPicPr>
          <p:cNvPr id="9" name="Picture 5" descr="C:\Documents and Settings\Admin\Рабочий стол\Новая папка (4)\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00892" y="2357430"/>
            <a:ext cx="963611" cy="1175434"/>
          </a:xfrm>
          <a:prstGeom prst="rect">
            <a:avLst/>
          </a:prstGeom>
          <a:noFill/>
        </p:spPr>
      </p:pic>
      <p:pic>
        <p:nvPicPr>
          <p:cNvPr id="10" name="Picture 4" descr="C:\Documents and Settings\Admin\Рабочий стол\Новая папка (4)\1-toaster-Styline-Bosch-201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071934" y="4857760"/>
            <a:ext cx="2066938" cy="127636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00100" y="4572008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00364" y="21429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214546" y="2214554"/>
            <a:ext cx="19050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357298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Помощники</a:t>
            </a:r>
          </a:p>
          <a:p>
            <a:pPr>
              <a:buNone/>
            </a:pPr>
            <a:endParaRPr lang="ru-RU" sz="36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Что?			Кто?</a:t>
            </a:r>
            <a:endParaRPr lang="ru-RU" sz="3600" dirty="0">
              <a:solidFill>
                <a:srgbClr val="FF000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3071802" y="1857364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929190" y="1785926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214422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Помощники</a:t>
            </a:r>
          </a:p>
          <a:p>
            <a:pPr algn="ctr">
              <a:buNone/>
            </a:pPr>
            <a:endParaRPr lang="ru-RU" sz="36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Приборы		Техника</a:t>
            </a:r>
          </a:p>
          <a:p>
            <a:endParaRPr lang="ru-RU" sz="36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3786182" y="1714488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H="1">
            <a:off x="4786314" y="1714488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571612"/>
            <a:ext cx="65008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Ты уже знаешь, что человеку в его повседневной жизни помогают разные устройства: приборы, машины и механизмы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285752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Бытовые приборы облегчают жизнь человека, делают нё более интересной и яркой.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 Но и требуют  к себе более  ответственного и  внимательного отношения к себе.</a:t>
            </a:r>
            <a:endParaRPr lang="ru-RU" sz="2800" dirty="0"/>
          </a:p>
        </p:txBody>
      </p:sp>
      <p:pic>
        <p:nvPicPr>
          <p:cNvPr id="3" name="Picture 4" descr="писатель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5" y="3214686"/>
            <a:ext cx="271464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059820"/>
            <a:ext cx="4223509" cy="42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166</Words>
  <Application>Microsoft Office PowerPoint</Application>
  <PresentationFormat>Экран (4:3)</PresentationFormat>
  <Paragraphs>35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Урок технологии в 2 классе</vt:lpstr>
      <vt:lpstr>Слайд 2</vt:lpstr>
      <vt:lpstr>Слайд 3</vt:lpstr>
      <vt:lpstr>Слайд 4</vt:lpstr>
      <vt:lpstr>Слайд 5</vt:lpstr>
      <vt:lpstr>Слайд 6</vt:lpstr>
      <vt:lpstr>Слайд 7</vt:lpstr>
      <vt:lpstr>Бытовые приборы облегчают жизнь человека, делают нё более интересной и яркой.  Но и требуют  к себе более  ответственного и  внимательного отношения к себе.</vt:lpstr>
      <vt:lpstr>Слайд 9</vt:lpstr>
      <vt:lpstr>Слайд 10</vt:lpstr>
      <vt:lpstr>Слайд 11</vt:lpstr>
      <vt:lpstr>Слайд 12</vt:lpstr>
      <vt:lpstr>Работаем по плану:  1.Открываю  программу  Power Point  2.Создаю слайд.  Сворачиваю страницу; 3.Отрываю файл учителя, выбираю нужную тему,  копирую её; 4.Вставляю тему на слайд;  Сворачиваю страницу; 5.Открывю другой файл учителя, выбираю комикс, копирую,  возвращаюсь на презентацию, вставляю текст на слайд; 6. Всей командой выбираем самую интересную работу, отправляем учителю  работаем. </vt:lpstr>
      <vt:lpstr>Слайд 14</vt:lpstr>
      <vt:lpstr>Слайд 15</vt:lpstr>
      <vt:lpstr>Молодцы!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технологии в 2 классе</dc:title>
  <dc:creator>Admin</dc:creator>
  <cp:lastModifiedBy>Admin</cp:lastModifiedBy>
  <cp:revision>37</cp:revision>
  <dcterms:created xsi:type="dcterms:W3CDTF">2013-04-07T11:02:24Z</dcterms:created>
  <dcterms:modified xsi:type="dcterms:W3CDTF">2013-04-16T18:34:52Z</dcterms:modified>
</cp:coreProperties>
</file>