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FF47-F2DD-4050-A44D-CEE82778F6EA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6239CD-A7D6-4D78-84C8-81E07EC89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FF47-F2DD-4050-A44D-CEE82778F6EA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6239CD-A7D6-4D78-84C8-81E07EC89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FF47-F2DD-4050-A44D-CEE82778F6EA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6239CD-A7D6-4D78-84C8-81E07EC89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FF47-F2DD-4050-A44D-CEE82778F6EA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6239CD-A7D6-4D78-84C8-81E07EC89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FF47-F2DD-4050-A44D-CEE82778F6EA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6239CD-A7D6-4D78-84C8-81E07EC89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FF47-F2DD-4050-A44D-CEE82778F6EA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6239CD-A7D6-4D78-84C8-81E07EC89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FF47-F2DD-4050-A44D-CEE82778F6EA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6239CD-A7D6-4D78-84C8-81E07EC89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FF47-F2DD-4050-A44D-CEE82778F6EA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6239CD-A7D6-4D78-84C8-81E07EC89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FF47-F2DD-4050-A44D-CEE82778F6EA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6239CD-A7D6-4D78-84C8-81E07EC89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FF47-F2DD-4050-A44D-CEE82778F6EA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6239CD-A7D6-4D78-84C8-81E07EC89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0FF47-F2DD-4050-A44D-CEE82778F6EA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6239CD-A7D6-4D78-84C8-81E07EC8957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7C0FF47-F2DD-4050-A44D-CEE82778F6EA}" type="datetimeFigureOut">
              <a:rPr lang="ru-RU" smtClean="0"/>
              <a:t>19.10.2013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16239CD-A7D6-4D78-84C8-81E07EC895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images.yandex.ru/yandsearch?source=wiz&amp;text=%D0%B0%D0%BD%D0%B8%D0%BC%D0%B0%D1%88%D0%BA%D0%B0%20%D1%86%D1%8B%D0%BF%D0%BB%D0%B5%D0%BD%D0%BE%D0%BA&amp;noreask=1&amp;pos=0&amp;rpt=simage&amp;lr=213&amp;uinfo=sw-899-sh-437-fw-765-fh-448-pd-1&amp;img_url=http%3A%2F%2Fimg1.liveinternet.ru%2Fimages%2Fattach%2Fc%2F5%2F86%2F15%2F86015745_581628.gi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images.yandex.ru/yandsearch?source=wiz&amp;text=%D0%B0%D0%BD%D0%B8%D0%BC%D0%B0%D1%88%D0%BA%D0%B0%20%D1%86%D1%8B%D0%BF%D0%BB%D0%B5%D0%BD%D0%BE%D0%BA&amp;noreask=1&amp;pos=2&amp;rpt=simage&amp;lr=213&amp;uinfo=sw-899-sh-437-fw-765-fh-448-pd-1&amp;img_url=http%3A%2F%2Fblestiashki.narod.ru%2F2%2F57.gi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технологии </a:t>
            </a:r>
            <a:br>
              <a:rPr lang="ru-RU" dirty="0" smtClean="0"/>
            </a:br>
            <a:r>
              <a:rPr lang="ru-RU" dirty="0" smtClean="0"/>
              <a:t>в 4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Поделки из помпонов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642918"/>
            <a:ext cx="457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Пушистый жёлтенький комок</a:t>
            </a:r>
            <a:br>
              <a:rPr lang="ru-RU" sz="3200" dirty="0">
                <a:solidFill>
                  <a:srgbClr val="0070C0"/>
                </a:solidFill>
              </a:rPr>
            </a:br>
            <a:r>
              <a:rPr lang="ru-RU" sz="3200" dirty="0">
                <a:solidFill>
                  <a:srgbClr val="0070C0"/>
                </a:solidFill>
              </a:rPr>
              <a:t>из скорлупы себя извлёк,</a:t>
            </a:r>
            <a:br>
              <a:rPr lang="ru-RU" sz="3200" dirty="0">
                <a:solidFill>
                  <a:srgbClr val="0070C0"/>
                </a:solidFill>
              </a:rPr>
            </a:br>
            <a:r>
              <a:rPr lang="ru-RU" sz="3200" dirty="0">
                <a:solidFill>
                  <a:srgbClr val="0070C0"/>
                </a:solidFill>
              </a:rPr>
              <a:t>порадовав наседку,</a:t>
            </a:r>
            <a:br>
              <a:rPr lang="ru-RU" sz="3200" dirty="0">
                <a:solidFill>
                  <a:srgbClr val="0070C0"/>
                </a:solidFill>
              </a:rPr>
            </a:br>
            <a:r>
              <a:rPr lang="ru-RU" sz="3200" dirty="0">
                <a:solidFill>
                  <a:srgbClr val="0070C0"/>
                </a:solidFill>
              </a:rPr>
              <a:t>дождавшуюся детку.!</a:t>
            </a:r>
          </a:p>
        </p:txBody>
      </p:sp>
      <p:pic>
        <p:nvPicPr>
          <p:cNvPr id="16386" name="Picture 2" descr="http://img1.liveinternet.ru/images/attach/c/5/86/15/86015745_581628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857496"/>
            <a:ext cx="2286000" cy="30480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к сделать помпо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071546"/>
            <a:ext cx="2428892" cy="3795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85720" y="4857760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Картонные кольца должны быть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обязательно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сдвоенными.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43042" y="500042"/>
            <a:ext cx="5270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Как сделать помпон из ниток</a:t>
            </a:r>
            <a:endParaRPr lang="ru-RU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Игрушки-сувениры из помпон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571612"/>
            <a:ext cx="3218520" cy="442915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500042"/>
            <a:ext cx="102315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Изготовление цыпленка из помпонов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file.mobilmusic.ru/05/21/92/806258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2071678"/>
            <a:ext cx="5072098" cy="391530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642918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Удачи в работе!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</TotalTime>
  <Words>28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Урок технологии  в 4 классе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технологии  в 4 классе</dc:title>
  <dc:creator>Dell</dc:creator>
  <cp:lastModifiedBy>Dell</cp:lastModifiedBy>
  <cp:revision>2</cp:revision>
  <dcterms:created xsi:type="dcterms:W3CDTF">2013-10-19T18:36:42Z</dcterms:created>
  <dcterms:modified xsi:type="dcterms:W3CDTF">2013-10-19T18:52:09Z</dcterms:modified>
</cp:coreProperties>
</file>