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EE39-9483-4045-9324-AE9FA8719623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E3577-F0ED-47F7-9205-A47CAA48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3577-F0ED-47F7-9205-A47CAA4898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3577-F0ED-47F7-9205-A47CAA4898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58776D-1DE9-49B9-A5D4-D4B13AA4A12F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EF17FC-DC5A-4DC0-B2E1-83456B66EA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Загадки </a:t>
            </a:r>
            <a:br>
              <a:rPr lang="ru-RU" sz="9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9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 цветах</a:t>
            </a:r>
            <a:endParaRPr lang="ru-RU" sz="96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AppData\Local\Microsoft\Windows\Temporary Internet Files\Content.IE5\Y8R2VPV9\MP9004482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64"/>
            <a:ext cx="9144000" cy="60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6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53476"/>
          </a:xfrm>
        </p:spPr>
        <p:txBody>
          <a:bodyPr/>
          <a:lstStyle/>
          <a:p>
            <a:pPr algn="ctr" fontAlgn="base"/>
            <a:r>
              <a:rPr lang="ru-RU" b="1" dirty="0"/>
              <a:t>Вот полянка, вся в цветочках,</a:t>
            </a:r>
            <a:br>
              <a:rPr lang="ru-RU" b="1" dirty="0"/>
            </a:br>
            <a:r>
              <a:rPr lang="ru-RU" b="1" dirty="0"/>
              <a:t>Словно в светло-синих точках.</a:t>
            </a:r>
            <a:br>
              <a:rPr lang="ru-RU" b="1" dirty="0"/>
            </a:br>
            <a:r>
              <a:rPr lang="ru-RU" b="1" dirty="0"/>
              <a:t>Соберу здесь для </a:t>
            </a:r>
            <a:r>
              <a:rPr lang="ru-RU" b="1" dirty="0" err="1"/>
              <a:t>Анютки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Голубые …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9780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AppData\Local\Microsoft\Windows\Temporary Internet Files\Content.IE5\6DKHDH43\MC9003586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385"/>
            <a:ext cx="5760640" cy="67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7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AppData\Local\Microsoft\Windows\Temporary Internet Files\Content.IE5\Y8R2VPV9\MC9001242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28" y="0"/>
            <a:ext cx="5210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1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265444"/>
          </a:xfrm>
        </p:spPr>
        <p:txBody>
          <a:bodyPr/>
          <a:lstStyle/>
          <a:p>
            <a:r>
              <a:rPr lang="ru-RU" sz="6000" b="1" dirty="0"/>
              <a:t>На шесте - флаги, </a:t>
            </a:r>
            <a:br>
              <a:rPr lang="ru-RU" sz="6000" b="1" dirty="0"/>
            </a:br>
            <a:r>
              <a:rPr lang="ru-RU" sz="6000" b="1" dirty="0"/>
              <a:t>Под шестом - шпаги.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0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AppData\Local\Microsoft\Windows\Temporary Internet Files\Content.IE5\6DKHDH43\MP9003905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04103"/>
            <a:ext cx="4966300" cy="69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44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AppData\Local\Microsoft\Windows\Temporary Internet Files\Content.IE5\Y8R2VPV9\MC9004368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483696" cy="54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53476"/>
          </a:xfrm>
        </p:spPr>
        <p:txBody>
          <a:bodyPr/>
          <a:lstStyle/>
          <a:p>
            <a:pPr algn="ctr"/>
            <a:r>
              <a:rPr lang="ru-RU" sz="6000" b="1" dirty="0" smtClean="0"/>
              <a:t>Откуда появились названия цветов?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4598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53476"/>
          </a:xfrm>
        </p:spPr>
        <p:txBody>
          <a:bodyPr/>
          <a:lstStyle/>
          <a:p>
            <a:pPr algn="ctr"/>
            <a:r>
              <a:rPr lang="ru-RU" sz="9600" b="1" dirty="0" smtClean="0"/>
              <a:t>С.86</a:t>
            </a:r>
            <a:endParaRPr lang="ru-RU" sz="9600" b="1" dirty="0"/>
          </a:p>
        </p:txBody>
      </p:sp>
      <p:pic>
        <p:nvPicPr>
          <p:cNvPr id="11266" name="Picture 2" descr="C:\Users\Наташа\AppData\Local\Microsoft\Windows\Temporary Internet Files\Content.IE5\N36YD73Z\MC900338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2793778" cy="28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2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556158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Стоят в лугах сестрички —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Золотой глазок, белые реснички.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4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ша\AppData\Local\Microsoft\Windows\Temporary Internet Files\Content.IE5\Y8R2VPV9\MP9004023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8383"/>
            <a:ext cx="7803808" cy="62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2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AppData\Local\Microsoft\Windows\Temporary Internet Files\Content.IE5\6DKHDH43\MP9004221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7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295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  <a:t>Пробивается росток,</a:t>
            </a:r>
            <a:b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  <a:t>Удивительный цветок.</a:t>
            </a:r>
            <a:b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  <a:t>Из-под снега вырастает,</a:t>
            </a:r>
            <a:b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2A2A2A"/>
                </a:solidFill>
                <a:latin typeface="Arial"/>
                <a:ea typeface="Calibri"/>
                <a:cs typeface="Times New Roman"/>
              </a:rPr>
              <a:t>Солнце глянет — расцветает.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2290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AppData\Local\Microsoft\Windows\Temporary Internet Files\Content.IE5\6DKHDH43\MC9001228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76" y="487832"/>
            <a:ext cx="5864047" cy="58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AppData\Local\Microsoft\Windows\Temporary Internet Files\Content.IE5\Y8R2VPV9\MC900088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464744"/>
            <a:ext cx="4671588" cy="59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3"/>
            <a:ext cx="7125113" cy="5086447"/>
          </a:xfrm>
        </p:spPr>
        <p:txBody>
          <a:bodyPr/>
          <a:lstStyle/>
          <a:p>
            <a:pPr algn="ctr" fontAlgn="base">
              <a:lnSpc>
                <a:spcPts val="165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Замечательный цветок</a:t>
            </a: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</a:t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Словно яркий огонёк</a:t>
            </a: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Пышный, важный</a:t>
            </a: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</a:t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              </a:t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словно пан</a:t>
            </a: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</a:t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44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Нежный бархатный …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368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AppData\Local\Microsoft\Windows\Temporary Internet Files\Content.IE5\6DKHDH43\MP9004277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0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20</TotalTime>
  <Words>32</Words>
  <Application>Microsoft Office PowerPoint</Application>
  <PresentationFormat>Экран (4:3)</PresentationFormat>
  <Paragraphs>10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Загадки  о цветах</vt:lpstr>
      <vt:lpstr>Стоят в лугах сестрички — Золотой глазок, белые реснички. </vt:lpstr>
      <vt:lpstr>Презентация PowerPoint</vt:lpstr>
      <vt:lpstr>Презентация PowerPoint</vt:lpstr>
      <vt:lpstr>Пробивается росток, Удивительный цветок. Из-под снега вырастает, Солнце глянет — расцветает. </vt:lpstr>
      <vt:lpstr>Презентация PowerPoint</vt:lpstr>
      <vt:lpstr>Презентация PowerPoint</vt:lpstr>
      <vt:lpstr>Замечательный цветок,   Словно яркий огонёк.   Пышный, важный,                    словно пан,   Нежный бархатный … </vt:lpstr>
      <vt:lpstr>Презентация PowerPoint</vt:lpstr>
      <vt:lpstr>Презентация PowerPoint</vt:lpstr>
      <vt:lpstr>Вот полянка, вся в цветочках, Словно в светло-синих точках. Соберу здесь для Анютки Голубые … </vt:lpstr>
      <vt:lpstr>Презентация PowerPoint</vt:lpstr>
      <vt:lpstr>Презентация PowerPoint</vt:lpstr>
      <vt:lpstr>На шесте - флаги,  Под шестом - шпаги. </vt:lpstr>
      <vt:lpstr>Презентация PowerPoint</vt:lpstr>
      <vt:lpstr>Презентация PowerPoint</vt:lpstr>
      <vt:lpstr>Откуда появились названия цветов?</vt:lpstr>
      <vt:lpstr>С.86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о цветах</dc:title>
  <dc:creator>Наташа</dc:creator>
  <cp:lastModifiedBy>Наташа</cp:lastModifiedBy>
  <cp:revision>3</cp:revision>
  <dcterms:created xsi:type="dcterms:W3CDTF">2013-10-21T14:49:49Z</dcterms:created>
  <dcterms:modified xsi:type="dcterms:W3CDTF">2013-10-21T15:10:03Z</dcterms:modified>
</cp:coreProperties>
</file>