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606" y="-1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BCDB4D-91B8-414B-BC29-E8AEC61C436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9C6455-DFC2-43D0-9BE1-DD059FAA7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5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pphoto_11145_4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ch_1240754712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72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5opo9709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этот полёт космонавт получил звание Героя Советского Союза.</a:t>
            </a:r>
            <a:endParaRPr lang="ru-RU" dirty="0"/>
          </a:p>
        </p:txBody>
      </p:sp>
      <p:pic>
        <p:nvPicPr>
          <p:cNvPr id="4" name="Содержимое 3" descr="40338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704855" cy="43204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g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iolkov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48883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145d81943e9c3fbbc5083f8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488832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0935459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768752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px-Semyorka_Rocket_R7_by_Sergei_Korolyov_in_VDNH_Ostankino_RAF0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912768" cy="596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68294"/>
            <a:ext cx="87484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Аптечка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Приемный передатчик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Парашют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Кислородный баллон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Вода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Звездная карта небосклона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Продукты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227687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836613"/>
            <a:ext cx="7772400" cy="45370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ru-RU" dirty="0" smtClean="0"/>
              <a:t>Кислородный баллон</a:t>
            </a:r>
            <a:br>
              <a:rPr lang="ru-RU" dirty="0" smtClean="0"/>
            </a:br>
            <a:r>
              <a:rPr lang="ru-RU" dirty="0" smtClean="0"/>
              <a:t>2. Звёздная карта небосклона</a:t>
            </a:r>
            <a:br>
              <a:rPr lang="ru-RU" dirty="0" smtClean="0"/>
            </a:br>
            <a:r>
              <a:rPr lang="ru-RU" dirty="0" smtClean="0"/>
              <a:t>3. Продукты</a:t>
            </a:r>
            <a:br>
              <a:rPr lang="ru-RU" dirty="0" smtClean="0"/>
            </a:br>
            <a:r>
              <a:rPr lang="ru-RU" dirty="0" smtClean="0"/>
              <a:t>4. Вода</a:t>
            </a:r>
            <a:br>
              <a:rPr lang="ru-RU" dirty="0" smtClean="0"/>
            </a:br>
            <a:r>
              <a:rPr lang="ru-RU" dirty="0" smtClean="0"/>
              <a:t>5. Аптечка</a:t>
            </a:r>
            <a:br>
              <a:rPr lang="ru-RU" dirty="0" smtClean="0"/>
            </a:br>
            <a:r>
              <a:rPr lang="ru-RU" dirty="0" smtClean="0"/>
              <a:t>6. Приемный передатчик</a:t>
            </a:r>
            <a:br>
              <a:rPr lang="ru-RU" dirty="0" smtClean="0"/>
            </a:br>
            <a:r>
              <a:rPr lang="ru-RU" dirty="0" smtClean="0"/>
              <a:t>7. Парашют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32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Кислородный баллон 2. Звёздная карта небосклона 3. Продукты 4. Вода 5. Аптечка 6. Приемный передатчик 7. Парашют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этот полёт космонавт получил звание Героя Советского Союза.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Andei</dc:creator>
  <cp:lastModifiedBy>Александр</cp:lastModifiedBy>
  <cp:revision>13</cp:revision>
  <dcterms:created xsi:type="dcterms:W3CDTF">2011-04-17T18:12:47Z</dcterms:created>
  <dcterms:modified xsi:type="dcterms:W3CDTF">2014-12-07T14:40:49Z</dcterms:modified>
</cp:coreProperties>
</file>