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DADB35-15D4-4B92-B4FE-6CAB2C4FAD0A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9BFC2C-2699-4BF5-87D0-3F4AABA93F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В-13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4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908720"/>
            <a:ext cx="8100391" cy="594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27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908720"/>
            <a:ext cx="8172399" cy="5949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836712"/>
            <a:ext cx="8172400" cy="6021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94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836712"/>
            <a:ext cx="8172400" cy="6021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7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№5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764704"/>
            <a:ext cx="8172400" cy="6093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048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19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Подготовка к ЕГЭ</vt:lpstr>
      <vt:lpstr>Задача №1 </vt:lpstr>
      <vt:lpstr>Задача №2 </vt:lpstr>
      <vt:lpstr>Задача №3 </vt:lpstr>
      <vt:lpstr>Задача №4 </vt:lpstr>
      <vt:lpstr>Задача №5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</dc:title>
  <dc:creator>Света</dc:creator>
  <cp:lastModifiedBy>Света</cp:lastModifiedBy>
  <cp:revision>1</cp:revision>
  <dcterms:created xsi:type="dcterms:W3CDTF">2014-03-25T19:38:04Z</dcterms:created>
  <dcterms:modified xsi:type="dcterms:W3CDTF">2014-03-25T19:47:55Z</dcterms:modified>
</cp:coreProperties>
</file>