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D4D2-043E-483F-8FEB-F5E9FD00038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5D5A0-5752-478C-B53B-3A014F7A2E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D4D2-043E-483F-8FEB-F5E9FD00038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5D5A0-5752-478C-B53B-3A014F7A2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D4D2-043E-483F-8FEB-F5E9FD00038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5D5A0-5752-478C-B53B-3A014F7A2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D4D2-043E-483F-8FEB-F5E9FD00038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5D5A0-5752-478C-B53B-3A014F7A2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D4D2-043E-483F-8FEB-F5E9FD00038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5D5A0-5752-478C-B53B-3A014F7A2E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D4D2-043E-483F-8FEB-F5E9FD00038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5D5A0-5752-478C-B53B-3A014F7A2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D4D2-043E-483F-8FEB-F5E9FD00038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5D5A0-5752-478C-B53B-3A014F7A2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D4D2-043E-483F-8FEB-F5E9FD00038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5D5A0-5752-478C-B53B-3A014F7A2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D4D2-043E-483F-8FEB-F5E9FD00038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5D5A0-5752-478C-B53B-3A014F7A2EA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D4D2-043E-483F-8FEB-F5E9FD00038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5D5A0-5752-478C-B53B-3A014F7A2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D4D2-043E-483F-8FEB-F5E9FD00038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5D5A0-5752-478C-B53B-3A014F7A2E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DB2D4D2-043E-483F-8FEB-F5E9FD00038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A5D5A0-5752-478C-B53B-3A014F7A2EA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к ЕГЭ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В-4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7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Добрый день!</a:t>
            </a:r>
            <a:endParaRPr lang="ru-RU" dirty="0"/>
          </a:p>
          <a:p>
            <a:r>
              <a:rPr lang="ru-RU" dirty="0"/>
              <a:t>Мы продолжаем курс лекция по математике –«Подготовка к ЕГЭ». Сегодня на уроке мы рассмотрим практико-ориентированное </a:t>
            </a:r>
            <a:r>
              <a:rPr lang="ru-RU" b="1" dirty="0"/>
              <a:t> Задание  В4</a:t>
            </a:r>
            <a:r>
              <a:rPr lang="ru-RU" dirty="0"/>
              <a:t>, в котором требуется найти наиболее выгодное предложение по заданному условию.   В ОТКРЫТОМ БАНКЕ ЗАДАНИЙ ЕГЭ  представлено около 30 прототипов – различных по содержанию сюжетов.  В этом задании  важно правильно понять условие, чтобы правильно составить числовые выражения. И вторая сложность – громоздкость вычислений, которые следует выполнять без использования калькуляторов.  Процент решаемости данного задания 87, оно входит в пятерку  наиболее легких заданий.  </a:t>
            </a:r>
          </a:p>
          <a:p>
            <a:r>
              <a:rPr lang="ru-RU" dirty="0"/>
              <a:t>Рассмотрим несколько примеров задания В4.</a:t>
            </a:r>
          </a:p>
        </p:txBody>
      </p:sp>
    </p:spTree>
    <p:extLst>
      <p:ext uri="{BB962C8B-B14F-4D97-AF65-F5344CB8AC3E}">
        <p14:creationId xmlns:p14="http://schemas.microsoft.com/office/powerpoint/2010/main" val="269262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№1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556792"/>
            <a:ext cx="8100391" cy="5301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985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6004"/>
            <a:ext cx="749808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1052737"/>
            <a:ext cx="8172400" cy="5805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860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1052736"/>
            <a:ext cx="8172400" cy="5805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068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49808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980728"/>
            <a:ext cx="8172399" cy="5760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573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58032" cy="77809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1052736"/>
            <a:ext cx="8172399" cy="5805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7898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</TotalTime>
  <Words>116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Подготовка к ЕГЭ</vt:lpstr>
      <vt:lpstr>Презентация PowerPoint</vt:lpstr>
      <vt:lpstr>Задача №1</vt:lpstr>
      <vt:lpstr>Задача №2</vt:lpstr>
      <vt:lpstr>Задача №3</vt:lpstr>
      <vt:lpstr>Задача №4</vt:lpstr>
      <vt:lpstr>Задача №5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ЕГЭ</dc:title>
  <dc:creator>Света</dc:creator>
  <cp:lastModifiedBy>Света</cp:lastModifiedBy>
  <cp:revision>2</cp:revision>
  <dcterms:created xsi:type="dcterms:W3CDTF">2014-03-25T19:25:43Z</dcterms:created>
  <dcterms:modified xsi:type="dcterms:W3CDTF">2014-03-25T19:37:29Z</dcterms:modified>
</cp:coreProperties>
</file>