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0" d="100"/>
          <a:sy n="6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288032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Советы </a:t>
            </a:r>
            <a:r>
              <a:rPr lang="ru-RU" sz="6600" b="1" dirty="0" smtClean="0"/>
              <a:t>  </a:t>
            </a:r>
            <a:r>
              <a:rPr lang="ru-RU" sz="6600" b="1" dirty="0" smtClean="0"/>
              <a:t>второклассникам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6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23762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Всегда помни о тех, кто рядом,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Помогает тебе учиться.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 мамой, папой, бабулей, дедулей,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Словом теплым не забудь поделиться.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769" y="1916832"/>
            <a:ext cx="3758271" cy="2033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16832"/>
            <a:ext cx="3223245" cy="200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77072"/>
            <a:ext cx="33672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67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8582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Помни - взрослые тоже были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В свое время, когда-то детьми.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Старость все забирает силы.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Будь внимателен -  помоги.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67" y="2132856"/>
            <a:ext cx="7989689" cy="4320480"/>
          </a:xfrm>
        </p:spPr>
      </p:pic>
    </p:spTree>
    <p:extLst>
      <p:ext uri="{BB962C8B-B14F-4D97-AF65-F5344CB8AC3E}">
        <p14:creationId xmlns:p14="http://schemas.microsoft.com/office/powerpoint/2010/main" xmlns="" val="213083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 нашем мире сейчас не спокойно.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Совсем рядом идет война…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Береги этот мир, постарайся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 добрым сердцем ты жить  всегда!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4824536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492896"/>
            <a:ext cx="36724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8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32" y="13437"/>
            <a:ext cx="9144000" cy="68226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"/>
            <a:ext cx="3600400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38164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Свою Родину, нашу Россию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Изучай, почитай и люби.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Россиянин ты с детства, и помни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Нет на свете прекрасней страны!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88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2852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Рузаевка </a:t>
            </a:r>
            <a:r>
              <a:rPr lang="ru-RU" sz="3200" b="1" dirty="0" smtClean="0">
                <a:solidFill>
                  <a:srgbClr val="FFC000"/>
                </a:solidFill>
              </a:rPr>
              <a:t>– твой город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err="1" smtClean="0">
                <a:solidFill>
                  <a:srgbClr val="FFC000"/>
                </a:solidFill>
              </a:rPr>
              <a:t>Тат-Пишля</a:t>
            </a:r>
            <a:r>
              <a:rPr lang="ru-RU" sz="3200" b="1" dirty="0" smtClean="0">
                <a:solidFill>
                  <a:srgbClr val="FFC000"/>
                </a:solidFill>
              </a:rPr>
              <a:t> твоё село.</a:t>
            </a:r>
            <a:r>
              <a:rPr lang="ru-RU" sz="3200" b="1" dirty="0" smtClean="0">
                <a:solidFill>
                  <a:srgbClr val="FFC000"/>
                </a:solidFill>
              </a:rPr>
              <a:t/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Они </a:t>
            </a:r>
            <a:r>
              <a:rPr lang="ru-RU" sz="3200" b="1" dirty="0" smtClean="0">
                <a:solidFill>
                  <a:srgbClr val="FFC000"/>
                </a:solidFill>
              </a:rPr>
              <a:t>тебя терпеливо </a:t>
            </a:r>
            <a:r>
              <a:rPr lang="ru-RU" sz="3200" b="1" dirty="0" smtClean="0">
                <a:solidFill>
                  <a:srgbClr val="FFC000"/>
                </a:solidFill>
              </a:rPr>
              <a:t>ждут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Подрастешь, ты пока еще молод.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Время действовать скоро придет.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C:\Users\1\Pictures\к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7"/>
            <a:ext cx="4103020" cy="2880320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650f398174031b326aa0a8211bbb8d38-10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936437" cy="2952328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0fb455edb88fabec414b975d39c57ff6-7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49718"/>
            <a:ext cx="2808312" cy="2508282"/>
          </a:xfrm>
          <a:prstGeom prst="rect">
            <a:avLst/>
          </a:prstGeom>
          <a:noFill/>
        </p:spPr>
      </p:pic>
      <p:pic>
        <p:nvPicPr>
          <p:cNvPr id="1032" name="Picture 8" descr="http://im2-tub-ru.yandex.net/i?id=940df1202f0b1444dae5fe3a183db08b-8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616" y="0"/>
            <a:ext cx="196838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879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Ты </a:t>
            </a:r>
            <a:r>
              <a:rPr lang="ru-RU" dirty="0" smtClean="0">
                <a:solidFill>
                  <a:srgbClr val="FFFF00"/>
                </a:solidFill>
              </a:rPr>
              <a:t>сделай его прекрасней,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Чтобы стал он для всех людей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Красивейшим местом в мире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Для взрослых и для детей!</a:t>
            </a:r>
            <a:endParaRPr lang="ru-RU" dirty="0"/>
          </a:p>
        </p:txBody>
      </p:sp>
      <p:pic>
        <p:nvPicPr>
          <p:cNvPr id="30722" name="Picture 2" descr="Город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957166" cy="2852936"/>
          </a:xfrm>
          <a:prstGeom prst="rect">
            <a:avLst/>
          </a:prstGeom>
          <a:noFill/>
        </p:spPr>
      </p:pic>
      <p:pic>
        <p:nvPicPr>
          <p:cNvPr id="30724" name="Picture 4" descr="Республика Мордовия Рузаевский район Рузаевка Собор Троицы Живоначальной Колокольня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574" y="2852936"/>
            <a:ext cx="2801426" cy="2232521"/>
          </a:xfrm>
          <a:prstGeom prst="rect">
            <a:avLst/>
          </a:prstGeom>
          <a:noFill/>
        </p:spPr>
      </p:pic>
      <p:pic>
        <p:nvPicPr>
          <p:cNvPr id="30726" name="Picture 6" descr="Рузаевка / Россия / Туристическая социальная се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65712"/>
            <a:ext cx="172819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 пока…ты сидишь за партой.</a:t>
            </a:r>
            <a:br>
              <a:rPr lang="ru-RU" sz="3200" dirty="0" smtClean="0"/>
            </a:br>
            <a:r>
              <a:rPr lang="ru-RU" sz="3200" dirty="0" smtClean="0"/>
              <a:t>Класс второй впереди всех ждет.</a:t>
            </a:r>
            <a:br>
              <a:rPr lang="ru-RU" sz="3200" dirty="0" smtClean="0"/>
            </a:br>
            <a:r>
              <a:rPr lang="ru-RU" sz="3200" dirty="0" smtClean="0"/>
              <a:t>В добрый путь, второклассники!</a:t>
            </a:r>
            <a:br>
              <a:rPr lang="ru-RU" sz="3200" dirty="0" smtClean="0"/>
            </a:br>
            <a:r>
              <a:rPr lang="ru-RU" sz="3200" dirty="0" smtClean="0"/>
              <a:t>Скоро на урок нас звонок позовет!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780928"/>
            <a:ext cx="5832648" cy="3749559"/>
          </a:xfrm>
        </p:spPr>
      </p:pic>
    </p:spTree>
    <p:extLst>
      <p:ext uri="{BB962C8B-B14F-4D97-AF65-F5344CB8AC3E}">
        <p14:creationId xmlns:p14="http://schemas.microsoft.com/office/powerpoint/2010/main" xmlns="" val="313188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8245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В добрый путь!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0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207"/>
            <a:ext cx="8147248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Дорогие мои второклассники!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Все девчонки и все мальчишки!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Вот и встретились, после лета.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Все готовы: тетрадки, книжки?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92" y="2780928"/>
            <a:ext cx="7155013" cy="3887312"/>
          </a:xfrm>
        </p:spPr>
      </p:pic>
    </p:spTree>
    <p:extLst>
      <p:ext uri="{BB962C8B-B14F-4D97-AF65-F5344CB8AC3E}">
        <p14:creationId xmlns:p14="http://schemas.microsoft.com/office/powerpoint/2010/main" xmlns="" val="420626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147248" cy="16561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Школа вновь открывает двери</a:t>
            </a:r>
            <a:br>
              <a:rPr lang="ru-RU" sz="3200" b="1" dirty="0" smtClean="0"/>
            </a:br>
            <a:r>
              <a:rPr lang="ru-RU" sz="3200" b="1" dirty="0" smtClean="0"/>
              <a:t>В удивительный мир познанья.</a:t>
            </a:r>
            <a:br>
              <a:rPr lang="ru-RU" sz="3200" b="1" dirty="0" smtClean="0"/>
            </a:br>
            <a:r>
              <a:rPr lang="ru-RU" sz="3200" b="1" dirty="0" smtClean="0"/>
              <a:t>Все получится, все исполнится,</a:t>
            </a:r>
            <a:br>
              <a:rPr lang="ru-RU" sz="3200" b="1" dirty="0" smtClean="0"/>
            </a:br>
            <a:r>
              <a:rPr lang="ru-RU" sz="3200" b="1" dirty="0" smtClean="0"/>
              <a:t>Нужно лишь приложить старанья.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8607179" cy="4968552"/>
          </a:xfrm>
        </p:spPr>
      </p:pic>
    </p:spTree>
    <p:extLst>
      <p:ext uri="{BB962C8B-B14F-4D97-AF65-F5344CB8AC3E}">
        <p14:creationId xmlns:p14="http://schemas.microsoft.com/office/powerpoint/2010/main" xmlns="" val="394543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 тогда, в дневниках счастливых</a:t>
            </a:r>
            <a:br>
              <a:rPr lang="ru-RU" sz="3200" b="1" dirty="0" smtClean="0"/>
            </a:br>
            <a:r>
              <a:rPr lang="ru-RU" sz="3200" b="1" dirty="0" smtClean="0"/>
              <a:t>Загорятся как в небе звезды,</a:t>
            </a:r>
            <a:br>
              <a:rPr lang="ru-RU" sz="3200" b="1" dirty="0" smtClean="0"/>
            </a:br>
            <a:r>
              <a:rPr lang="ru-RU" sz="3200" b="1" dirty="0" smtClean="0"/>
              <a:t>Долгожданные ваши оценки.</a:t>
            </a:r>
            <a:br>
              <a:rPr lang="ru-RU" sz="3200" b="1" dirty="0" smtClean="0"/>
            </a:br>
            <a:r>
              <a:rPr lang="ru-RU" sz="3200" b="1" dirty="0" smtClean="0"/>
              <a:t>И желательно, чтобы – пятерки!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65778"/>
            <a:ext cx="7632848" cy="5065435"/>
          </a:xfrm>
        </p:spPr>
      </p:pic>
    </p:spTree>
    <p:extLst>
      <p:ext uri="{BB962C8B-B14F-4D97-AF65-F5344CB8AC3E}">
        <p14:creationId xmlns:p14="http://schemas.microsoft.com/office/powerpoint/2010/main" xmlns="" val="10033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Постарайтесь, трудитесь прилежно.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Кто старается – будет толк!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Думать, мыслить не забывайте,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Будет лишь интересней урок!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15776"/>
            <a:ext cx="7560840" cy="4827091"/>
          </a:xfrm>
        </p:spPr>
      </p:pic>
    </p:spTree>
    <p:extLst>
      <p:ext uri="{BB962C8B-B14F-4D97-AF65-F5344CB8AC3E}">
        <p14:creationId xmlns:p14="http://schemas.microsoft.com/office/powerpoint/2010/main" xmlns="" val="2439547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841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 одноклассниками дружите.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Ведь поссориться – это больно!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Обижать никого не нужно.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Второкласснику не пристойно!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6120680" cy="4472098"/>
          </a:xfrm>
        </p:spPr>
      </p:pic>
    </p:spTree>
    <p:extLst>
      <p:ext uri="{BB962C8B-B14F-4D97-AF65-F5344CB8AC3E}">
        <p14:creationId xmlns:p14="http://schemas.microsoft.com/office/powerpoint/2010/main" xmlns="" val="17892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9888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Занимайтесь своим здоровьем,</a:t>
            </a:r>
            <a:br>
              <a:rPr lang="ru-RU" sz="3200" b="1" dirty="0" smtClean="0"/>
            </a:br>
            <a:r>
              <a:rPr lang="ru-RU" sz="3200" b="1" dirty="0" smtClean="0"/>
              <a:t>Укрепляйте свои фигуры,</a:t>
            </a:r>
            <a:br>
              <a:rPr lang="ru-RU" sz="3200" b="1" dirty="0" smtClean="0"/>
            </a:br>
            <a:r>
              <a:rPr lang="ru-RU" sz="3200" b="1" dirty="0" smtClean="0"/>
              <a:t>В этом вам, конечно, </a:t>
            </a:r>
            <a:r>
              <a:rPr lang="ru-RU" sz="3200" b="1" dirty="0"/>
              <a:t>п</a:t>
            </a:r>
            <a:r>
              <a:rPr lang="ru-RU" sz="3200" b="1" dirty="0" smtClean="0"/>
              <a:t>омогут</a:t>
            </a:r>
            <a:br>
              <a:rPr lang="ru-RU" sz="3200" b="1" dirty="0" smtClean="0"/>
            </a:br>
            <a:r>
              <a:rPr lang="ru-RU" sz="3200" b="1" dirty="0" smtClean="0"/>
              <a:t>Все уроки </a:t>
            </a:r>
            <a:r>
              <a:rPr lang="ru-RU" sz="3200" b="1" dirty="0" smtClean="0"/>
              <a:t>физкультуры 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40"/>
            <a:ext cx="8496943" cy="4680520"/>
          </a:xfrm>
        </p:spPr>
      </p:pic>
    </p:spTree>
    <p:extLst>
      <p:ext uri="{BB962C8B-B14F-4D97-AF65-F5344CB8AC3E}">
        <p14:creationId xmlns:p14="http://schemas.microsoft.com/office/powerpoint/2010/main" xmlns="" val="168175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Чтоб не «спать» на уроке, зевая,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Иль «ворон не считать», что поможет?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Ну конечно, - режим, и знаешь,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Спать ложись чуть пораньше – сможешь?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6696744" cy="4408884"/>
          </a:xfrm>
        </p:spPr>
      </p:pic>
    </p:spTree>
    <p:extLst>
      <p:ext uri="{BB962C8B-B14F-4D97-AF65-F5344CB8AC3E}">
        <p14:creationId xmlns:p14="http://schemas.microsoft.com/office/powerpoint/2010/main" xmlns="" val="6383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6503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Чтобы стать Человеком сильным,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Не размахивай кулаками.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Ведь решить все на свете миром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Можно!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остаться при этом друзьями!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897560"/>
            <a:ext cx="7272808" cy="3960440"/>
          </a:xfrm>
        </p:spPr>
      </p:pic>
    </p:spTree>
    <p:extLst>
      <p:ext uri="{BB962C8B-B14F-4D97-AF65-F5344CB8AC3E}">
        <p14:creationId xmlns:p14="http://schemas.microsoft.com/office/powerpoint/2010/main" xmlns="" val="26687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Советы   второклассникам</vt:lpstr>
      <vt:lpstr>Дорогие мои второклассники! Все девчонки и все мальчишки! Вот и встретились, после лета. Все готовы: тетрадки, книжки?</vt:lpstr>
      <vt:lpstr>Школа вновь открывает двери В удивительный мир познанья. Все получится, все исполнится, Нужно лишь приложить старанья.</vt:lpstr>
      <vt:lpstr>И тогда, в дневниках счастливых Загорятся как в небе звезды, Долгожданные ваши оценки. И желательно, чтобы – пятерки!</vt:lpstr>
      <vt:lpstr>Постарайтесь, трудитесь прилежно. Кто старается – будет толк! Думать, мыслить не забывайте, Будет лишь интересней урок!</vt:lpstr>
      <vt:lpstr>С одноклассниками дружите. Ведь поссориться – это больно! Обижать никого не нужно. Второкласснику не пристойно!</vt:lpstr>
      <vt:lpstr>Занимайтесь своим здоровьем, Укрепляйте свои фигуры, В этом вам, конечно, помогут Все уроки физкультуры .</vt:lpstr>
      <vt:lpstr>Чтоб не «спать» на уроке, зевая, Иль «ворон не считать», что поможет? Ну конечно, - режим, и знаешь, Спать ложись чуть пораньше – сможешь?</vt:lpstr>
      <vt:lpstr>Чтобы стать Человеком сильным, Не размахивай кулаками. Ведь решить все на свете миром Можно! И остаться при этом друзьями!</vt:lpstr>
      <vt:lpstr>Всегда помни о тех, кто рядом, Помогает тебе учиться. С мамой, папой, бабулей, дедулей, Словом теплым не забудь поделиться.  </vt:lpstr>
      <vt:lpstr>Помни - взрослые тоже были В свое время, когда-то детьми. Старость все забирает силы. Будь внимателен -  помоги.</vt:lpstr>
      <vt:lpstr>В нашем мире сейчас не спокойно. Совсем рядом идет война… Береги этот мир, постарайся С добрым сердцем ты жить  всегда!</vt:lpstr>
      <vt:lpstr>Свою Родину, нашу Россию Изучай, почитай и люби. Россиянин ты с детства, и помни Нет на свете прекрасней страны!</vt:lpstr>
      <vt:lpstr>Рузаевка – твой город. Тат-Пишля твоё село. Они тебя терпеливо ждут. Подрастешь, ты пока еще молод. Время действовать скоро придет.  </vt:lpstr>
      <vt:lpstr>  Ты сделай его прекрасней, Чтобы стал он для всех людей Красивейшим местом в мире Для взрослых и для детей!</vt:lpstr>
      <vt:lpstr>А пока…ты сидишь за партой. Класс второй впереди всех ждет. В добрый путь, второклассники! Скоро на урок нас звонок позовет! </vt:lpstr>
      <vt:lpstr>В добрый путь!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Дорогой мой второклассник!</dc:title>
  <dc:creator>Tanya PC</dc:creator>
  <cp:lastModifiedBy>1</cp:lastModifiedBy>
  <cp:revision>20</cp:revision>
  <dcterms:created xsi:type="dcterms:W3CDTF">2014-08-21T11:30:31Z</dcterms:created>
  <dcterms:modified xsi:type="dcterms:W3CDTF">2014-08-28T18:08:41Z</dcterms:modified>
</cp:coreProperties>
</file>