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2" r:id="rId3"/>
    <p:sldId id="258" r:id="rId4"/>
    <p:sldId id="260" r:id="rId5"/>
    <p:sldId id="261" r:id="rId6"/>
    <p:sldId id="256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1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t18.privet.ru/lr/0a2542ec78602bb77ff07978853ac50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ranamasterov.ru/files/imagecache/orig_with_logo/i1008/PICT2307_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ujp.ru/data/dpi/2012/01/21/2994_Sulyaev_Sergey_Tyulypany_dlya_mamy_applikaciya_-_rvanyy_kontur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ranamasterov.ru/files/imagecache/orig_with_logo/i0910/Photo-0008_5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dou-49.moy.su/osen.pn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icfun.ru/uploads/posts/2010-06/thumbs/1275651969_2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0.liveinternet.ru/images/attach/c/1/61/901/61901244_1279976274_3797819678_74135dc645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а 2 из 176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8892480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9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1 из 7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020"/>
            <a:ext cx="4788023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а 148 из 75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24847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5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azvivaushieigri.com/wordpress/wp-content/uploads/2011/10/%D0%BC%D0%B0%D1%88%D0%B0-%D1%83%D1%87%D0%B8%D0%BC%D1%81%D1%8F-%D0%B8%D0%B3%D1%80%D0%B0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8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65 из 83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5038"/>
            <a:ext cx="6336704" cy="68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0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1 из 816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67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5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47 из 659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8"/>
            <a:ext cx="9144000" cy="67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6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13 из 659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6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В В</dc:creator>
  <cp:lastModifiedBy>Полякова В В</cp:lastModifiedBy>
  <cp:revision>3</cp:revision>
  <dcterms:created xsi:type="dcterms:W3CDTF">2012-09-04T06:12:09Z</dcterms:created>
  <dcterms:modified xsi:type="dcterms:W3CDTF">2012-09-06T09:40:01Z</dcterms:modified>
</cp:coreProperties>
</file>